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6"/>
  </p:notesMasterIdLst>
  <p:sldIdLst>
    <p:sldId id="256" r:id="rId3"/>
    <p:sldId id="257" r:id="rId4"/>
    <p:sldId id="258" r:id="rId5"/>
    <p:sldId id="259" r:id="rId6"/>
    <p:sldId id="27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12192000" cy="6858000"/>
  <p:notesSz cx="6858000" cy="9144000"/>
  <p:embeddedFontLst>
    <p:embeddedFont>
      <p:font typeface="Corbel" panose="020B050302020402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ha+A43zkIlt/taEztQA5ODphmC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E8A5D6-8F7D-4D01-BABA-79AF20B4F0E6}">
  <a:tblStyle styleId="{10E8A5D6-8F7D-4D01-BABA-79AF20B4F0E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5"/>
  </p:normalViewPr>
  <p:slideViewPr>
    <p:cSldViewPr snapToGrid="0" snapToObjects="1">
      <p:cViewPr varScale="1">
        <p:scale>
          <a:sx n="106" d="100"/>
          <a:sy n="106" d="100"/>
        </p:scale>
        <p:origin x="7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1pPr>
            <a:lvl2pPr marL="914400" marR="0" lvl="1"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L="1371600" marR="0" lvl="2"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6pPr>
            <a:lvl7pPr marL="3200400" marR="0" lvl="6"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7pPr>
            <a:lvl8pPr marL="3657600" marR="0" lvl="7"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8pPr>
            <a:lvl9pPr marL="4114800" marR="0" lvl="8"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4"/>
        <p:cNvGrpSpPr/>
        <p:nvPr/>
      </p:nvGrpSpPr>
      <p:grpSpPr>
        <a:xfrm>
          <a:off x="0" y="0"/>
          <a:ext cx="0" cy="0"/>
          <a:chOff x="0" y="0"/>
          <a:chExt cx="0" cy="0"/>
        </a:xfrm>
      </p:grpSpPr>
      <p:sp>
        <p:nvSpPr>
          <p:cNvPr id="1565" name="Google Shape;156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566" name="Google Shape;156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Google Shape;1573;gaee8e5eafd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574" name="Google Shape;1574;gaee8e5eaf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Google Shape;157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580" name="Google Shape;158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1"/>
        <p:cNvGrpSpPr/>
        <p:nvPr/>
      </p:nvGrpSpPr>
      <p:grpSpPr>
        <a:xfrm>
          <a:off x="0" y="0"/>
          <a:ext cx="0" cy="0"/>
          <a:chOff x="0" y="0"/>
          <a:chExt cx="0" cy="0"/>
        </a:xfrm>
      </p:grpSpPr>
      <p:sp>
        <p:nvSpPr>
          <p:cNvPr id="1592" name="Google Shape;159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593" name="Google Shape;159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31" name="Google Shape;13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444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612" name="Google Shape;16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644" name="Google Shape;164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4"/>
        <p:cNvGrpSpPr/>
        <p:nvPr/>
      </p:nvGrpSpPr>
      <p:grpSpPr>
        <a:xfrm>
          <a:off x="0" y="0"/>
          <a:ext cx="0" cy="0"/>
          <a:chOff x="0" y="0"/>
          <a:chExt cx="0" cy="0"/>
        </a:xfrm>
      </p:grpSpPr>
      <p:sp>
        <p:nvSpPr>
          <p:cNvPr id="1675" name="Google Shape;167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676" name="Google Shape;167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6"/>
        <p:cNvGrpSpPr/>
        <p:nvPr/>
      </p:nvGrpSpPr>
      <p:grpSpPr>
        <a:xfrm>
          <a:off x="0" y="0"/>
          <a:ext cx="0" cy="0"/>
          <a:chOff x="0" y="0"/>
          <a:chExt cx="0" cy="0"/>
        </a:xfrm>
      </p:grpSpPr>
      <p:sp>
        <p:nvSpPr>
          <p:cNvPr id="1707" name="Google Shape;170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708" name="Google Shape;170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0"/>
        <p:cNvGrpSpPr/>
        <p:nvPr/>
      </p:nvGrpSpPr>
      <p:grpSpPr>
        <a:xfrm>
          <a:off x="0" y="0"/>
          <a:ext cx="0" cy="0"/>
          <a:chOff x="0" y="0"/>
          <a:chExt cx="0" cy="0"/>
        </a:xfrm>
      </p:grpSpPr>
      <p:sp>
        <p:nvSpPr>
          <p:cNvPr id="1721" name="Google Shape;172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722" name="Google Shape;172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1736" name="Google Shape;173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4" name="Google Shape;174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3" name="Google Shape;175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8"/>
        <p:cNvGrpSpPr/>
        <p:nvPr/>
      </p:nvGrpSpPr>
      <p:grpSpPr>
        <a:xfrm>
          <a:off x="0" y="0"/>
          <a:ext cx="0" cy="0"/>
          <a:chOff x="0" y="0"/>
          <a:chExt cx="0" cy="0"/>
        </a:xfrm>
      </p:grpSpPr>
      <p:sp>
        <p:nvSpPr>
          <p:cNvPr id="1759" name="Google Shape;175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0" name="Google Shape;176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5"/>
        <p:cNvGrpSpPr/>
        <p:nvPr/>
      </p:nvGrpSpPr>
      <p:grpSpPr>
        <a:xfrm>
          <a:off x="0" y="0"/>
          <a:ext cx="0" cy="0"/>
          <a:chOff x="0" y="0"/>
          <a:chExt cx="0" cy="0"/>
        </a:xfrm>
      </p:grpSpPr>
      <p:sp>
        <p:nvSpPr>
          <p:cNvPr id="1766" name="Google Shape;176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7" name="Google Shape;176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IE" sz="1400"/>
              <a:t>It is important that your chosen career is well suited to your interests, values, skills and personality. TY is a perfect time to research and discovery your career preferences and to make well informed decisions on your Leaving Certificate subject choices in order to align them with your career preferences. https://www.scoilnet.ie/learning-path/ref/3783/</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3"/>
        <p:cNvGrpSpPr/>
        <p:nvPr/>
      </p:nvGrpSpPr>
      <p:grpSpPr>
        <a:xfrm>
          <a:off x="0" y="0"/>
          <a:ext cx="0" cy="0"/>
          <a:chOff x="0" y="0"/>
          <a:chExt cx="0" cy="0"/>
        </a:xfrm>
      </p:grpSpPr>
      <p:sp>
        <p:nvSpPr>
          <p:cNvPr id="1774" name="Google Shape;1774;gaee8e5eafd_0_30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5" name="Google Shape;1775;gaee8e5eafd_0_3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0"/>
        <p:cNvGrpSpPr/>
        <p:nvPr/>
      </p:nvGrpSpPr>
      <p:grpSpPr>
        <a:xfrm>
          <a:off x="0" y="0"/>
          <a:ext cx="0" cy="0"/>
          <a:chOff x="0" y="0"/>
          <a:chExt cx="0" cy="0"/>
        </a:xfrm>
      </p:grpSpPr>
      <p:sp>
        <p:nvSpPr>
          <p:cNvPr id="1781" name="Google Shape;1781;ga5a8737bd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2" name="Google Shape;1782;ga5a8737b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7"/>
        <p:cNvGrpSpPr/>
        <p:nvPr/>
      </p:nvGrpSpPr>
      <p:grpSpPr>
        <a:xfrm>
          <a:off x="0" y="0"/>
          <a:ext cx="0" cy="0"/>
          <a:chOff x="0" y="0"/>
          <a:chExt cx="0" cy="0"/>
        </a:xfrm>
      </p:grpSpPr>
      <p:sp>
        <p:nvSpPr>
          <p:cNvPr id="1788" name="Google Shape;1788;gaee8e5eafd_0_30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9" name="Google Shape;1789;gaee8e5eafd_0_30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4"/>
        <p:cNvGrpSpPr/>
        <p:nvPr/>
      </p:nvGrpSpPr>
      <p:grpSpPr>
        <a:xfrm>
          <a:off x="0" y="0"/>
          <a:ext cx="0" cy="0"/>
          <a:chOff x="0" y="0"/>
          <a:chExt cx="0" cy="0"/>
        </a:xfrm>
      </p:grpSpPr>
      <p:sp>
        <p:nvSpPr>
          <p:cNvPr id="1795" name="Google Shape;1795;ga5a8737bd7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6" name="Google Shape;1796;ga5a8737bd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0"/>
        <p:cNvGrpSpPr/>
        <p:nvPr/>
      </p:nvGrpSpPr>
      <p:grpSpPr>
        <a:xfrm>
          <a:off x="0" y="0"/>
          <a:ext cx="0" cy="0"/>
          <a:chOff x="0" y="0"/>
          <a:chExt cx="0" cy="0"/>
        </a:xfrm>
      </p:grpSpPr>
      <p:sp>
        <p:nvSpPr>
          <p:cNvPr id="1801" name="Google Shape;1801;gaee8e5eafd_0_306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2" name="Google Shape;1802;gaee8e5eafd_0_30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gaee8e5eafd_0_307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9" name="Google Shape;1809;gaee8e5eafd_0_30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ga5a8737bd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6" name="Google Shape;1816;ga5a8737bd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0"/>
        <p:cNvGrpSpPr/>
        <p:nvPr/>
      </p:nvGrpSpPr>
      <p:grpSpPr>
        <a:xfrm>
          <a:off x="0" y="0"/>
          <a:ext cx="0" cy="0"/>
          <a:chOff x="0" y="0"/>
          <a:chExt cx="0" cy="0"/>
        </a:xfrm>
      </p:grpSpPr>
      <p:sp>
        <p:nvSpPr>
          <p:cNvPr id="1821" name="Google Shape;1821;gaee8e5eafd_0_15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2" name="Google Shape;1822;gaee8e5eafd_0_15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823" name="Google Shape;1823;gaee8e5eafd_0_15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3.jp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2"/>
        <p:cNvGrpSpPr/>
        <p:nvPr/>
      </p:nvGrpSpPr>
      <p:grpSpPr>
        <a:xfrm>
          <a:off x="0" y="0"/>
          <a:ext cx="0" cy="0"/>
          <a:chOff x="0" y="0"/>
          <a:chExt cx="0" cy="0"/>
        </a:xfrm>
      </p:grpSpPr>
      <p:sp>
        <p:nvSpPr>
          <p:cNvPr id="13" name="Google Shape;13;p19"/>
          <p:cNvSpPr/>
          <p:nvPr/>
        </p:nvSpPr>
        <p:spPr>
          <a:xfrm>
            <a:off x="-6843" y="2059012"/>
            <a:ext cx="12195668" cy="1828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19"/>
          <p:cNvSpPr txBox="1">
            <a:spLocks noGrp="1"/>
          </p:cNvSpPr>
          <p:nvPr>
            <p:ph type="ctrTitle"/>
          </p:nvPr>
        </p:nvSpPr>
        <p:spPr>
          <a:xfrm>
            <a:off x="365759" y="2166364"/>
            <a:ext cx="11471565" cy="1739347"/>
          </a:xfrm>
          <a:prstGeom prst="rect">
            <a:avLst/>
          </a:prstGeom>
          <a:noFill/>
          <a:ln>
            <a:noFill/>
          </a:ln>
        </p:spPr>
        <p:txBody>
          <a:bodyPr spcFirstLastPara="1" wrap="square" lIns="91425" tIns="91425" rIns="91425" bIns="91425" anchor="ctr" anchorCtr="0">
            <a:noAutofit/>
          </a:bodyPr>
          <a:lstStyle>
            <a:lvl1pPr marR="0" lvl="0" algn="ctr">
              <a:lnSpc>
                <a:spcPct val="80000"/>
              </a:lnSpc>
              <a:spcBef>
                <a:spcPts val="0"/>
              </a:spcBef>
              <a:spcAft>
                <a:spcPts val="0"/>
              </a:spcAft>
              <a:buClr>
                <a:schemeClr val="dk2"/>
              </a:buClr>
              <a:buSzPts val="6000"/>
              <a:buFont typeface="Corbel"/>
              <a:buNone/>
              <a:defRPr sz="6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15" name="Google Shape;15;p19"/>
          <p:cNvSpPr txBox="1">
            <a:spLocks noGrp="1"/>
          </p:cNvSpPr>
          <p:nvPr>
            <p:ph type="subTitle" idx="1"/>
          </p:nvPr>
        </p:nvSpPr>
        <p:spPr>
          <a:xfrm>
            <a:off x="1524000" y="3996250"/>
            <a:ext cx="9144000" cy="1309255"/>
          </a:xfrm>
          <a:prstGeom prst="rect">
            <a:avLst/>
          </a:prstGeom>
          <a:noFill/>
          <a:ln>
            <a:noFill/>
          </a:ln>
        </p:spPr>
        <p:txBody>
          <a:bodyPr spcFirstLastPara="1" wrap="square" lIns="91425" tIns="91425" rIns="91425" bIns="91425" anchor="t" anchorCtr="0">
            <a:noAutofit/>
          </a:bodyPr>
          <a:lstStyle>
            <a:lvl1pPr marR="0" lvl="0" algn="ctr">
              <a:lnSpc>
                <a:spcPct val="90000"/>
              </a:lnSpc>
              <a:spcBef>
                <a:spcPts val="12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1pPr>
            <a:lvl2pPr marR="0" lvl="1" algn="ctr">
              <a:lnSpc>
                <a:spcPct val="90000"/>
              </a:lnSpc>
              <a:spcBef>
                <a:spcPts val="2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2pPr>
            <a:lvl3pPr marR="0" lvl="2" algn="ctr">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3pPr>
            <a:lvl4pPr marR="0" lvl="3" algn="ctr">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4pPr>
            <a:lvl5pPr marR="0" lvl="4" algn="ctr">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5pPr>
            <a:lvl6pPr marR="0" lvl="5" algn="ctr">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6pPr>
            <a:lvl7pPr marR="0" lvl="6" algn="ctr">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7pPr>
            <a:lvl8pPr marR="0" lvl="7" algn="ctr">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8pPr>
            <a:lvl9pPr marR="0" lvl="8" algn="ctr">
              <a:lnSpc>
                <a:spcPct val="90000"/>
              </a:lnSpc>
              <a:spcBef>
                <a:spcPts val="400"/>
              </a:spcBef>
              <a:spcAft>
                <a:spcPts val="40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9pPr>
          </a:lstStyle>
          <a:p>
            <a:endParaRPr/>
          </a:p>
        </p:txBody>
      </p:sp>
      <p:sp>
        <p:nvSpPr>
          <p:cNvPr id="16" name="Google Shape;16;p19"/>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17" name="Google Shape;17;p19"/>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18" name="Google Shape;18;p19"/>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21" name="Google Shape;21;p20"/>
          <p:cNvSpPr txBox="1">
            <a:spLocks noGrp="1"/>
          </p:cNvSpPr>
          <p:nvPr>
            <p:ph type="body" idx="1"/>
          </p:nvPr>
        </p:nvSpPr>
        <p:spPr>
          <a:xfrm>
            <a:off x="1202919" y="2011680"/>
            <a:ext cx="9784080" cy="4206240"/>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22" name="Google Shape;22;p20"/>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23" name="Google Shape;23;p20"/>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24" name="Google Shape;24;p20"/>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25"/>
        <p:cNvGrpSpPr/>
        <p:nvPr/>
      </p:nvGrpSpPr>
      <p:grpSpPr>
        <a:xfrm>
          <a:off x="0" y="0"/>
          <a:ext cx="0" cy="0"/>
          <a:chOff x="0" y="0"/>
          <a:chExt cx="0" cy="0"/>
        </a:xfrm>
      </p:grpSpPr>
      <p:sp>
        <p:nvSpPr>
          <p:cNvPr id="26" name="Google Shape;26;p21"/>
          <p:cNvSpPr/>
          <p:nvPr/>
        </p:nvSpPr>
        <p:spPr>
          <a:xfrm>
            <a:off x="-6843" y="2059012"/>
            <a:ext cx="12195668" cy="18288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21"/>
          <p:cNvSpPr txBox="1">
            <a:spLocks noGrp="1"/>
          </p:cNvSpPr>
          <p:nvPr>
            <p:ph type="title"/>
          </p:nvPr>
        </p:nvSpPr>
        <p:spPr>
          <a:xfrm>
            <a:off x="833191" y="2208879"/>
            <a:ext cx="10515600" cy="1676400"/>
          </a:xfrm>
          <a:prstGeom prst="rect">
            <a:avLst/>
          </a:prstGeom>
          <a:noFill/>
          <a:ln>
            <a:noFill/>
          </a:ln>
        </p:spPr>
        <p:txBody>
          <a:bodyPr spcFirstLastPara="1" wrap="square" lIns="91425" tIns="91425" rIns="91425" bIns="91425" anchor="ctr" anchorCtr="0">
            <a:noAutofit/>
          </a:bodyPr>
          <a:lstStyle>
            <a:lvl1pPr marR="0" lvl="0" algn="ctr">
              <a:lnSpc>
                <a:spcPct val="80000"/>
              </a:lnSpc>
              <a:spcBef>
                <a:spcPts val="0"/>
              </a:spcBef>
              <a:spcAft>
                <a:spcPts val="0"/>
              </a:spcAft>
              <a:buClr>
                <a:schemeClr val="lt1"/>
              </a:buClr>
              <a:buSzPts val="6000"/>
              <a:buFont typeface="Corbel"/>
              <a:buNone/>
              <a:defRPr sz="6000" b="0" i="0" u="none" strike="noStrike" cap="none">
                <a:solidFill>
                  <a:schemeClr val="lt1"/>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28" name="Google Shape;28;p21"/>
          <p:cNvSpPr txBox="1">
            <a:spLocks noGrp="1"/>
          </p:cNvSpPr>
          <p:nvPr>
            <p:ph type="body" idx="1"/>
          </p:nvPr>
        </p:nvSpPr>
        <p:spPr>
          <a:xfrm>
            <a:off x="833191" y="4010334"/>
            <a:ext cx="10515600" cy="1174639"/>
          </a:xfrm>
          <a:prstGeom prst="rect">
            <a:avLst/>
          </a:prstGeom>
          <a:noFill/>
          <a:ln>
            <a:noFill/>
          </a:ln>
        </p:spPr>
        <p:txBody>
          <a:bodyPr spcFirstLastPara="1" wrap="square" lIns="91425" tIns="91425" rIns="91425" bIns="91425" anchor="t" anchorCtr="0">
            <a:noAutofit/>
          </a:bodyPr>
          <a:lstStyle>
            <a:lvl1pPr marL="457200" marR="0" lvl="0" indent="-228600" algn="ctr">
              <a:lnSpc>
                <a:spcPct val="90000"/>
              </a:lnSpc>
              <a:spcBef>
                <a:spcPts val="1200"/>
              </a:spcBef>
              <a:spcAft>
                <a:spcPts val="0"/>
              </a:spcAft>
              <a:buClr>
                <a:schemeClr val="dk1"/>
              </a:buClr>
              <a:buSzPts val="2000"/>
              <a:buFont typeface="Noto Sans Symbols"/>
              <a:buNone/>
              <a:defRPr sz="2000" b="0" i="0" u="none" strike="noStrike" cap="none">
                <a:solidFill>
                  <a:schemeClr val="dk2"/>
                </a:solidFill>
                <a:latin typeface="Corbel"/>
                <a:ea typeface="Corbel"/>
                <a:cs typeface="Corbel"/>
                <a:sym typeface="Corbel"/>
              </a:defRPr>
            </a:lvl1pPr>
            <a:lvl2pPr marL="914400" marR="0" lvl="1" indent="-228600" algn="l">
              <a:lnSpc>
                <a:spcPct val="90000"/>
              </a:lnSpc>
              <a:spcBef>
                <a:spcPts val="200"/>
              </a:spcBef>
              <a:spcAft>
                <a:spcPts val="0"/>
              </a:spcAft>
              <a:buClr>
                <a:schemeClr val="dk1"/>
              </a:buClr>
              <a:buSzPts val="1800"/>
              <a:buFont typeface="Noto Sans Symbols"/>
              <a:buNone/>
              <a:defRPr sz="1800" b="0" i="0" u="none" strike="noStrike" cap="none">
                <a:solidFill>
                  <a:srgbClr val="8C8C8C"/>
                </a:solidFill>
                <a:latin typeface="Corbel"/>
                <a:ea typeface="Corbel"/>
                <a:cs typeface="Corbel"/>
                <a:sym typeface="Corbel"/>
              </a:defRPr>
            </a:lvl2pPr>
            <a:lvl3pPr marL="1371600" marR="0" lvl="2" indent="-228600" algn="l">
              <a:lnSpc>
                <a:spcPct val="90000"/>
              </a:lnSpc>
              <a:spcBef>
                <a:spcPts val="400"/>
              </a:spcBef>
              <a:spcAft>
                <a:spcPts val="0"/>
              </a:spcAft>
              <a:buClr>
                <a:schemeClr val="dk1"/>
              </a:buClr>
              <a:buSzPts val="1600"/>
              <a:buFont typeface="Noto Sans Symbols"/>
              <a:buNone/>
              <a:defRPr sz="1600" b="0" i="0" u="none" strike="noStrike" cap="none">
                <a:solidFill>
                  <a:srgbClr val="8C8C8C"/>
                </a:solidFill>
                <a:latin typeface="Corbel"/>
                <a:ea typeface="Corbel"/>
                <a:cs typeface="Corbel"/>
                <a:sym typeface="Corbel"/>
              </a:defRPr>
            </a:lvl3pPr>
            <a:lvl4pPr marL="1828800" marR="0" lvl="3" indent="-228600" algn="l">
              <a:lnSpc>
                <a:spcPct val="90000"/>
              </a:lnSpc>
              <a:spcBef>
                <a:spcPts val="400"/>
              </a:spcBef>
              <a:spcAft>
                <a:spcPts val="0"/>
              </a:spcAft>
              <a:buClr>
                <a:schemeClr val="dk1"/>
              </a:buClr>
              <a:buSzPts val="1400"/>
              <a:buFont typeface="Noto Sans Symbols"/>
              <a:buNone/>
              <a:defRPr sz="1400" b="0" i="0" u="none" strike="noStrike" cap="none">
                <a:solidFill>
                  <a:srgbClr val="8C8C8C"/>
                </a:solidFill>
                <a:latin typeface="Corbel"/>
                <a:ea typeface="Corbel"/>
                <a:cs typeface="Corbel"/>
                <a:sym typeface="Corbel"/>
              </a:defRPr>
            </a:lvl4pPr>
            <a:lvl5pPr marL="2286000" marR="0" lvl="4" indent="-228600" algn="l">
              <a:lnSpc>
                <a:spcPct val="90000"/>
              </a:lnSpc>
              <a:spcBef>
                <a:spcPts val="400"/>
              </a:spcBef>
              <a:spcAft>
                <a:spcPts val="0"/>
              </a:spcAft>
              <a:buClr>
                <a:schemeClr val="dk1"/>
              </a:buClr>
              <a:buSzPts val="1400"/>
              <a:buFont typeface="Noto Sans Symbols"/>
              <a:buNone/>
              <a:defRPr sz="1400" b="0" i="0" u="none" strike="noStrike" cap="none">
                <a:solidFill>
                  <a:srgbClr val="8C8C8C"/>
                </a:solidFill>
                <a:latin typeface="Corbel"/>
                <a:ea typeface="Corbel"/>
                <a:cs typeface="Corbel"/>
                <a:sym typeface="Corbel"/>
              </a:defRPr>
            </a:lvl5pPr>
            <a:lvl6pPr marL="2743200" marR="0" lvl="5" indent="-228600" algn="l">
              <a:lnSpc>
                <a:spcPct val="90000"/>
              </a:lnSpc>
              <a:spcBef>
                <a:spcPts val="400"/>
              </a:spcBef>
              <a:spcAft>
                <a:spcPts val="0"/>
              </a:spcAft>
              <a:buClr>
                <a:schemeClr val="dk1"/>
              </a:buClr>
              <a:buSzPts val="1400"/>
              <a:buFont typeface="Noto Sans Symbols"/>
              <a:buNone/>
              <a:defRPr sz="1400" b="0" i="0" u="none" strike="noStrike" cap="none">
                <a:solidFill>
                  <a:srgbClr val="8C8C8C"/>
                </a:solidFill>
                <a:latin typeface="Corbel"/>
                <a:ea typeface="Corbel"/>
                <a:cs typeface="Corbel"/>
                <a:sym typeface="Corbel"/>
              </a:defRPr>
            </a:lvl6pPr>
            <a:lvl7pPr marL="3200400" marR="0" lvl="6" indent="-228600" algn="l">
              <a:lnSpc>
                <a:spcPct val="90000"/>
              </a:lnSpc>
              <a:spcBef>
                <a:spcPts val="400"/>
              </a:spcBef>
              <a:spcAft>
                <a:spcPts val="0"/>
              </a:spcAft>
              <a:buClr>
                <a:schemeClr val="dk1"/>
              </a:buClr>
              <a:buSzPts val="1400"/>
              <a:buFont typeface="Noto Sans Symbols"/>
              <a:buNone/>
              <a:defRPr sz="1400" b="0" i="0" u="none" strike="noStrike" cap="none">
                <a:solidFill>
                  <a:srgbClr val="8C8C8C"/>
                </a:solidFill>
                <a:latin typeface="Corbel"/>
                <a:ea typeface="Corbel"/>
                <a:cs typeface="Corbel"/>
                <a:sym typeface="Corbel"/>
              </a:defRPr>
            </a:lvl7pPr>
            <a:lvl8pPr marL="3657600" marR="0" lvl="7" indent="-228600" algn="l">
              <a:lnSpc>
                <a:spcPct val="90000"/>
              </a:lnSpc>
              <a:spcBef>
                <a:spcPts val="400"/>
              </a:spcBef>
              <a:spcAft>
                <a:spcPts val="0"/>
              </a:spcAft>
              <a:buClr>
                <a:schemeClr val="dk1"/>
              </a:buClr>
              <a:buSzPts val="1400"/>
              <a:buFont typeface="Noto Sans Symbols"/>
              <a:buNone/>
              <a:defRPr sz="1400" b="0" i="0" u="none" strike="noStrike" cap="none">
                <a:solidFill>
                  <a:srgbClr val="8C8C8C"/>
                </a:solidFill>
                <a:latin typeface="Corbel"/>
                <a:ea typeface="Corbel"/>
                <a:cs typeface="Corbel"/>
                <a:sym typeface="Corbel"/>
              </a:defRPr>
            </a:lvl8pPr>
            <a:lvl9pPr marL="4114800" marR="0" lvl="8" indent="-228600" algn="l">
              <a:lnSpc>
                <a:spcPct val="90000"/>
              </a:lnSpc>
              <a:spcBef>
                <a:spcPts val="400"/>
              </a:spcBef>
              <a:spcAft>
                <a:spcPts val="400"/>
              </a:spcAft>
              <a:buClr>
                <a:schemeClr val="dk1"/>
              </a:buClr>
              <a:buSzPts val="1400"/>
              <a:buFont typeface="Noto Sans Symbols"/>
              <a:buNone/>
              <a:defRPr sz="1400" b="0" i="0" u="none" strike="noStrike" cap="none">
                <a:solidFill>
                  <a:srgbClr val="8C8C8C"/>
                </a:solidFill>
                <a:latin typeface="Corbel"/>
                <a:ea typeface="Corbel"/>
                <a:cs typeface="Corbel"/>
                <a:sym typeface="Corbel"/>
              </a:defRPr>
            </a:lvl9pPr>
          </a:lstStyle>
          <a:p>
            <a:endParaRPr/>
          </a:p>
        </p:txBody>
      </p:sp>
      <p:sp>
        <p:nvSpPr>
          <p:cNvPr id="29" name="Google Shape;29;p21"/>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Corbel"/>
              <a:buNone/>
              <a:defRPr sz="1050" b="0" i="0" u="none" strike="noStrike" cap="none">
                <a:solidFill>
                  <a:schemeClr val="dk2"/>
                </a:solidFill>
                <a:latin typeface="Corbel"/>
                <a:ea typeface="Corbel"/>
                <a:cs typeface="Corbel"/>
                <a:sym typeface="Corbel"/>
              </a:defRPr>
            </a:lvl1pPr>
            <a:lvl2pPr marR="0" lvl="1"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2pPr>
            <a:lvl3pPr marR="0" lvl="2"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3pPr>
            <a:lvl4pPr marR="0" lvl="3"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4pPr>
            <a:lvl5pPr marR="0" lvl="4"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5pPr>
            <a:lvl6pPr marR="0" lvl="5"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6pPr>
            <a:lvl7pPr marR="0" lvl="6"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7pPr>
            <a:lvl8pPr marR="0" lvl="7"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8pPr>
            <a:lvl9pPr marR="0" lvl="8"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9pPr>
          </a:lstStyle>
          <a:p>
            <a:endParaRPr/>
          </a:p>
        </p:txBody>
      </p:sp>
      <p:sp>
        <p:nvSpPr>
          <p:cNvPr id="30" name="Google Shape;30;p21"/>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dk2"/>
              </a:buClr>
              <a:buSzPts val="1400"/>
              <a:buFont typeface="Corbel"/>
              <a:buNone/>
              <a:defRPr sz="1050" b="0" i="0" u="none" strike="noStrike" cap="none">
                <a:solidFill>
                  <a:schemeClr val="dk2"/>
                </a:solidFill>
                <a:latin typeface="Corbel"/>
                <a:ea typeface="Corbel"/>
                <a:cs typeface="Corbel"/>
                <a:sym typeface="Corbel"/>
              </a:defRPr>
            </a:lvl1pPr>
            <a:lvl2pPr marR="0" lvl="1"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2pPr>
            <a:lvl3pPr marR="0" lvl="2"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3pPr>
            <a:lvl4pPr marR="0" lvl="3"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4pPr>
            <a:lvl5pPr marR="0" lvl="4"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5pPr>
            <a:lvl6pPr marR="0" lvl="5"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6pPr>
            <a:lvl7pPr marR="0" lvl="6"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7pPr>
            <a:lvl8pPr marR="0" lvl="7"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8pPr>
            <a:lvl9pPr marR="0" lvl="8" algn="l">
              <a:lnSpc>
                <a:spcPct val="100000"/>
              </a:lnSpc>
              <a:spcBef>
                <a:spcPts val="0"/>
              </a:spcBef>
              <a:spcAft>
                <a:spcPts val="0"/>
              </a:spcAft>
              <a:buClr>
                <a:schemeClr val="dk1"/>
              </a:buClr>
              <a:buSzPts val="1400"/>
              <a:buFont typeface="Corbel"/>
              <a:buNone/>
              <a:defRPr sz="1800" b="0" i="0" u="none" strike="noStrike" cap="none">
                <a:solidFill>
                  <a:schemeClr val="dk1"/>
                </a:solidFill>
                <a:latin typeface="Corbel"/>
                <a:ea typeface="Corbel"/>
                <a:cs typeface="Corbel"/>
                <a:sym typeface="Corbel"/>
              </a:defRPr>
            </a:lvl9pPr>
          </a:lstStyle>
          <a:p>
            <a:endParaRPr/>
          </a:p>
        </p:txBody>
      </p:sp>
      <p:sp>
        <p:nvSpPr>
          <p:cNvPr id="31" name="Google Shape;31;p21"/>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1pPr>
            <a:lvl2pPr marL="0" marR="0" lvl="1"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2pPr>
            <a:lvl3pPr marL="0" marR="0" lvl="2"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3pPr>
            <a:lvl4pPr marL="0" marR="0" lvl="3"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4pPr>
            <a:lvl5pPr marL="0" marR="0" lvl="4"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5pPr>
            <a:lvl6pPr marL="0" marR="0" lvl="5"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6pPr>
            <a:lvl7pPr marL="0" marR="0" lvl="6"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7pPr>
            <a:lvl8pPr marL="0" marR="0" lvl="7"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8pPr>
            <a:lvl9pPr marL="0" marR="0" lvl="8" indent="0" algn="l">
              <a:lnSpc>
                <a:spcPct val="100000"/>
              </a:lnSpc>
              <a:spcBef>
                <a:spcPts val="0"/>
              </a:spcBef>
              <a:spcAft>
                <a:spcPts val="0"/>
              </a:spcAft>
              <a:buClr>
                <a:schemeClr val="dk2"/>
              </a:buClr>
              <a:buSzPts val="300"/>
              <a:buFont typeface="Corbel"/>
              <a:buNone/>
              <a:defRPr sz="1200" b="0" i="0" u="none" strike="noStrike" cap="none">
                <a:solidFill>
                  <a:schemeClr val="dk2"/>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22"/>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34" name="Google Shape;34;p22"/>
          <p:cNvSpPr txBox="1">
            <a:spLocks noGrp="1"/>
          </p:cNvSpPr>
          <p:nvPr>
            <p:ph type="body" idx="1"/>
          </p:nvPr>
        </p:nvSpPr>
        <p:spPr>
          <a:xfrm>
            <a:off x="1205344" y="2011680"/>
            <a:ext cx="4754880" cy="4206240"/>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35" name="Google Shape;35;p22"/>
          <p:cNvSpPr txBox="1">
            <a:spLocks noGrp="1"/>
          </p:cNvSpPr>
          <p:nvPr>
            <p:ph type="body" idx="2"/>
          </p:nvPr>
        </p:nvSpPr>
        <p:spPr>
          <a:xfrm>
            <a:off x="6230391" y="2011680"/>
            <a:ext cx="4754880" cy="4206240"/>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36" name="Google Shape;36;p22"/>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37" name="Google Shape;37;p22"/>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38" name="Google Shape;38;p22"/>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41" name="Google Shape;41;p23"/>
          <p:cNvSpPr txBox="1">
            <a:spLocks noGrp="1"/>
          </p:cNvSpPr>
          <p:nvPr>
            <p:ph type="body" idx="1"/>
          </p:nvPr>
        </p:nvSpPr>
        <p:spPr>
          <a:xfrm>
            <a:off x="1207008" y="1913470"/>
            <a:ext cx="4754880" cy="743094"/>
          </a:xfrm>
          <a:prstGeom prst="rect">
            <a:avLst/>
          </a:prstGeom>
          <a:noFill/>
          <a:ln>
            <a:noFill/>
          </a:ln>
        </p:spPr>
        <p:txBody>
          <a:bodyPr spcFirstLastPara="1" wrap="square" lIns="91425" tIns="91425" rIns="91425" bIns="91425" anchor="ctr" anchorCtr="0">
            <a:noAutofit/>
          </a:bodyPr>
          <a:lstStyle>
            <a:lvl1pPr marL="457200" marR="0" lvl="0" indent="-228600" algn="l">
              <a:lnSpc>
                <a:spcPct val="90000"/>
              </a:lnSpc>
              <a:spcBef>
                <a:spcPts val="1200"/>
              </a:spcBef>
              <a:spcAft>
                <a:spcPts val="0"/>
              </a:spcAft>
              <a:buClr>
                <a:schemeClr val="lt1"/>
              </a:buClr>
              <a:buSzPts val="2100"/>
              <a:buFont typeface="Noto Sans Symbols"/>
              <a:buNone/>
              <a:defRPr sz="2100" b="1" i="0" u="none" strike="noStrike" cap="none">
                <a:solidFill>
                  <a:schemeClr val="lt1"/>
                </a:solidFill>
                <a:latin typeface="Corbel"/>
                <a:ea typeface="Corbel"/>
                <a:cs typeface="Corbel"/>
                <a:sym typeface="Corbel"/>
              </a:defRPr>
            </a:lvl1pPr>
            <a:lvl2pPr marL="914400" marR="0" lvl="1" indent="-228600" algn="l">
              <a:lnSpc>
                <a:spcPct val="90000"/>
              </a:lnSpc>
              <a:spcBef>
                <a:spcPts val="200"/>
              </a:spcBef>
              <a:spcAft>
                <a:spcPts val="0"/>
              </a:spcAft>
              <a:buClr>
                <a:schemeClr val="lt1"/>
              </a:buClr>
              <a:buSzPts val="2000"/>
              <a:buFont typeface="Noto Sans Symbols"/>
              <a:buNone/>
              <a:defRPr sz="2000" b="1" i="0" u="none" strike="noStrike" cap="none">
                <a:solidFill>
                  <a:schemeClr val="lt1"/>
                </a:solidFill>
                <a:latin typeface="Corbel"/>
                <a:ea typeface="Corbel"/>
                <a:cs typeface="Corbel"/>
                <a:sym typeface="Corbel"/>
              </a:defRPr>
            </a:lvl2pPr>
            <a:lvl3pPr marL="1371600" marR="0" lvl="2" indent="-228600" algn="l">
              <a:lnSpc>
                <a:spcPct val="90000"/>
              </a:lnSpc>
              <a:spcBef>
                <a:spcPts val="400"/>
              </a:spcBef>
              <a:spcAft>
                <a:spcPts val="0"/>
              </a:spcAft>
              <a:buClr>
                <a:schemeClr val="lt1"/>
              </a:buClr>
              <a:buSzPts val="1800"/>
              <a:buFont typeface="Noto Sans Symbols"/>
              <a:buNone/>
              <a:defRPr sz="1800" b="1" i="0" u="none" strike="noStrike" cap="none">
                <a:solidFill>
                  <a:schemeClr val="lt1"/>
                </a:solidFill>
                <a:latin typeface="Corbel"/>
                <a:ea typeface="Corbel"/>
                <a:cs typeface="Corbel"/>
                <a:sym typeface="Corbel"/>
              </a:defRPr>
            </a:lvl3pPr>
            <a:lvl4pPr marL="1828800" marR="0" lvl="3"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4pPr>
            <a:lvl5pPr marL="2286000" marR="0" lvl="4"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5pPr>
            <a:lvl6pPr marL="2743200" marR="0" lvl="5"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6pPr>
            <a:lvl7pPr marL="3200400" marR="0" lvl="6"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7pPr>
            <a:lvl8pPr marL="3657600" marR="0" lvl="7"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8pPr>
            <a:lvl9pPr marL="4114800" marR="0" lvl="8" indent="-228600" algn="l">
              <a:lnSpc>
                <a:spcPct val="90000"/>
              </a:lnSpc>
              <a:spcBef>
                <a:spcPts val="400"/>
              </a:spcBef>
              <a:spcAft>
                <a:spcPts val="40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9pPr>
          </a:lstStyle>
          <a:p>
            <a:endParaRPr/>
          </a:p>
        </p:txBody>
      </p:sp>
      <p:sp>
        <p:nvSpPr>
          <p:cNvPr id="42" name="Google Shape;42;p23"/>
          <p:cNvSpPr txBox="1">
            <a:spLocks noGrp="1"/>
          </p:cNvSpPr>
          <p:nvPr>
            <p:ph type="body" idx="2"/>
          </p:nvPr>
        </p:nvSpPr>
        <p:spPr>
          <a:xfrm>
            <a:off x="1207008" y="2656566"/>
            <a:ext cx="4754880" cy="3566160"/>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43" name="Google Shape;43;p23"/>
          <p:cNvSpPr txBox="1">
            <a:spLocks noGrp="1"/>
          </p:cNvSpPr>
          <p:nvPr>
            <p:ph type="body" idx="3"/>
          </p:nvPr>
        </p:nvSpPr>
        <p:spPr>
          <a:xfrm>
            <a:off x="6231230" y="1913470"/>
            <a:ext cx="4754880" cy="743094"/>
          </a:xfrm>
          <a:prstGeom prst="rect">
            <a:avLst/>
          </a:prstGeom>
          <a:noFill/>
          <a:ln>
            <a:noFill/>
          </a:ln>
        </p:spPr>
        <p:txBody>
          <a:bodyPr spcFirstLastPara="1" wrap="square" lIns="91425" tIns="91425" rIns="91425" bIns="91425" anchor="ctr" anchorCtr="0">
            <a:noAutofit/>
          </a:bodyPr>
          <a:lstStyle>
            <a:lvl1pPr marL="457200" marR="0" lvl="0" indent="-228600" algn="l">
              <a:lnSpc>
                <a:spcPct val="90000"/>
              </a:lnSpc>
              <a:spcBef>
                <a:spcPts val="1200"/>
              </a:spcBef>
              <a:spcAft>
                <a:spcPts val="0"/>
              </a:spcAft>
              <a:buClr>
                <a:schemeClr val="lt1"/>
              </a:buClr>
              <a:buSzPts val="2100"/>
              <a:buFont typeface="Noto Sans Symbols"/>
              <a:buNone/>
              <a:defRPr sz="2100" b="1" i="0" u="none" strike="noStrike" cap="none">
                <a:solidFill>
                  <a:schemeClr val="lt1"/>
                </a:solidFill>
                <a:latin typeface="Corbel"/>
                <a:ea typeface="Corbel"/>
                <a:cs typeface="Corbel"/>
                <a:sym typeface="Corbel"/>
              </a:defRPr>
            </a:lvl1pPr>
            <a:lvl2pPr marL="914400" marR="0" lvl="1" indent="-228600" algn="l">
              <a:lnSpc>
                <a:spcPct val="90000"/>
              </a:lnSpc>
              <a:spcBef>
                <a:spcPts val="200"/>
              </a:spcBef>
              <a:spcAft>
                <a:spcPts val="0"/>
              </a:spcAft>
              <a:buClr>
                <a:schemeClr val="lt1"/>
              </a:buClr>
              <a:buSzPts val="2000"/>
              <a:buFont typeface="Noto Sans Symbols"/>
              <a:buNone/>
              <a:defRPr sz="2000" b="1" i="0" u="none" strike="noStrike" cap="none">
                <a:solidFill>
                  <a:schemeClr val="lt1"/>
                </a:solidFill>
                <a:latin typeface="Corbel"/>
                <a:ea typeface="Corbel"/>
                <a:cs typeface="Corbel"/>
                <a:sym typeface="Corbel"/>
              </a:defRPr>
            </a:lvl2pPr>
            <a:lvl3pPr marL="1371600" marR="0" lvl="2" indent="-228600" algn="l">
              <a:lnSpc>
                <a:spcPct val="90000"/>
              </a:lnSpc>
              <a:spcBef>
                <a:spcPts val="400"/>
              </a:spcBef>
              <a:spcAft>
                <a:spcPts val="0"/>
              </a:spcAft>
              <a:buClr>
                <a:schemeClr val="lt1"/>
              </a:buClr>
              <a:buSzPts val="1800"/>
              <a:buFont typeface="Noto Sans Symbols"/>
              <a:buNone/>
              <a:defRPr sz="1800" b="1" i="0" u="none" strike="noStrike" cap="none">
                <a:solidFill>
                  <a:schemeClr val="lt1"/>
                </a:solidFill>
                <a:latin typeface="Corbel"/>
                <a:ea typeface="Corbel"/>
                <a:cs typeface="Corbel"/>
                <a:sym typeface="Corbel"/>
              </a:defRPr>
            </a:lvl3pPr>
            <a:lvl4pPr marL="1828800" marR="0" lvl="3"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4pPr>
            <a:lvl5pPr marL="2286000" marR="0" lvl="4"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5pPr>
            <a:lvl6pPr marL="2743200" marR="0" lvl="5"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6pPr>
            <a:lvl7pPr marL="3200400" marR="0" lvl="6"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7pPr>
            <a:lvl8pPr marL="3657600" marR="0" lvl="7" indent="-228600" algn="l">
              <a:lnSpc>
                <a:spcPct val="90000"/>
              </a:lnSpc>
              <a:spcBef>
                <a:spcPts val="400"/>
              </a:spcBef>
              <a:spcAft>
                <a:spcPts val="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8pPr>
            <a:lvl9pPr marL="4114800" marR="0" lvl="8" indent="-228600" algn="l">
              <a:lnSpc>
                <a:spcPct val="90000"/>
              </a:lnSpc>
              <a:spcBef>
                <a:spcPts val="400"/>
              </a:spcBef>
              <a:spcAft>
                <a:spcPts val="400"/>
              </a:spcAft>
              <a:buClr>
                <a:schemeClr val="lt1"/>
              </a:buClr>
              <a:buSzPts val="1600"/>
              <a:buFont typeface="Noto Sans Symbols"/>
              <a:buNone/>
              <a:defRPr sz="1600" b="1" i="0" u="none" strike="noStrike" cap="none">
                <a:solidFill>
                  <a:schemeClr val="lt1"/>
                </a:solidFill>
                <a:latin typeface="Corbel"/>
                <a:ea typeface="Corbel"/>
                <a:cs typeface="Corbel"/>
                <a:sym typeface="Corbel"/>
              </a:defRPr>
            </a:lvl9pPr>
          </a:lstStyle>
          <a:p>
            <a:endParaRPr/>
          </a:p>
        </p:txBody>
      </p:sp>
      <p:sp>
        <p:nvSpPr>
          <p:cNvPr id="44" name="Google Shape;44;p23"/>
          <p:cNvSpPr txBox="1">
            <a:spLocks noGrp="1"/>
          </p:cNvSpPr>
          <p:nvPr>
            <p:ph type="body" idx="4"/>
          </p:nvPr>
        </p:nvSpPr>
        <p:spPr>
          <a:xfrm>
            <a:off x="6231230" y="2656564"/>
            <a:ext cx="4754880" cy="3566160"/>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45" name="Google Shape;45;p23"/>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46" name="Google Shape;46;p23"/>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47" name="Google Shape;47;p23"/>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24"/>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50" name="Google Shape;50;p24"/>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51" name="Google Shape;51;p24"/>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52" name="Google Shape;52;p24"/>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3"/>
        <p:cNvGrpSpPr/>
        <p:nvPr/>
      </p:nvGrpSpPr>
      <p:grpSpPr>
        <a:xfrm>
          <a:off x="0" y="0"/>
          <a:ext cx="0" cy="0"/>
          <a:chOff x="0" y="0"/>
          <a:chExt cx="0" cy="0"/>
        </a:xfrm>
      </p:grpSpPr>
      <p:sp>
        <p:nvSpPr>
          <p:cNvPr id="54" name="Google Shape;54;p25"/>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55" name="Google Shape;55;p25"/>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56" name="Google Shape;56;p25"/>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26"/>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59" name="Google Shape;59;p26"/>
          <p:cNvSpPr txBox="1">
            <a:spLocks noGrp="1"/>
          </p:cNvSpPr>
          <p:nvPr>
            <p:ph type="body" idx="1"/>
          </p:nvPr>
        </p:nvSpPr>
        <p:spPr>
          <a:xfrm>
            <a:off x="1207008" y="2120054"/>
            <a:ext cx="6126480" cy="4114800"/>
          </a:xfrm>
          <a:prstGeom prst="rect">
            <a:avLst/>
          </a:prstGeom>
          <a:noFill/>
          <a:ln>
            <a:noFill/>
          </a:ln>
        </p:spPr>
        <p:txBody>
          <a:bodyPr spcFirstLastPara="1" wrap="square" lIns="91425" tIns="91425" rIns="91425" bIns="91425" anchor="t" anchorCtr="0">
            <a:noAutofit/>
          </a:bodyPr>
          <a:lstStyle>
            <a:lvl1pPr marL="457200" marR="0" lvl="0" indent="-431800" algn="l">
              <a:lnSpc>
                <a:spcPct val="90000"/>
              </a:lnSpc>
              <a:spcBef>
                <a:spcPts val="1200"/>
              </a:spcBef>
              <a:spcAft>
                <a:spcPts val="0"/>
              </a:spcAft>
              <a:buClr>
                <a:schemeClr val="lt1"/>
              </a:buClr>
              <a:buSzPts val="3200"/>
              <a:buFont typeface="Noto Sans Symbols"/>
              <a:buChar char="▪"/>
              <a:defRPr sz="3200" b="0" i="0" u="none" strike="noStrike" cap="none">
                <a:solidFill>
                  <a:schemeClr val="lt1"/>
                </a:solidFill>
                <a:latin typeface="Corbel"/>
                <a:ea typeface="Corbel"/>
                <a:cs typeface="Corbel"/>
                <a:sym typeface="Corbel"/>
              </a:defRPr>
            </a:lvl1pPr>
            <a:lvl2pPr marL="914400" marR="0" lvl="1" indent="-406400" algn="l">
              <a:lnSpc>
                <a:spcPct val="90000"/>
              </a:lnSpc>
              <a:spcBef>
                <a:spcPts val="200"/>
              </a:spcBef>
              <a:spcAft>
                <a:spcPts val="0"/>
              </a:spcAft>
              <a:buClr>
                <a:schemeClr val="lt1"/>
              </a:buClr>
              <a:buSzPts val="2800"/>
              <a:buFont typeface="Noto Sans Symbols"/>
              <a:buChar char="▪"/>
              <a:defRPr sz="2800" b="0" i="0" u="none" strike="noStrike" cap="none">
                <a:solidFill>
                  <a:schemeClr val="lt1"/>
                </a:solidFill>
                <a:latin typeface="Corbel"/>
                <a:ea typeface="Corbel"/>
                <a:cs typeface="Corbel"/>
                <a:sym typeface="Corbel"/>
              </a:defRPr>
            </a:lvl2pPr>
            <a:lvl3pPr marL="1371600" marR="0" lvl="2" indent="-381000" algn="l">
              <a:lnSpc>
                <a:spcPct val="90000"/>
              </a:lnSpc>
              <a:spcBef>
                <a:spcPts val="400"/>
              </a:spcBef>
              <a:spcAft>
                <a:spcPts val="0"/>
              </a:spcAft>
              <a:buClr>
                <a:schemeClr val="lt1"/>
              </a:buClr>
              <a:buSzPts val="2400"/>
              <a:buFont typeface="Noto Sans Symbols"/>
              <a:buChar char="▪"/>
              <a:defRPr sz="2400" b="0" i="0" u="none" strike="noStrike" cap="none">
                <a:solidFill>
                  <a:schemeClr val="lt1"/>
                </a:solidFill>
                <a:latin typeface="Corbel"/>
                <a:ea typeface="Corbel"/>
                <a:cs typeface="Corbel"/>
                <a:sym typeface="Corbel"/>
              </a:defRPr>
            </a:lvl3pPr>
            <a:lvl4pPr marL="1828800" marR="0" lvl="3" indent="-355600" algn="l">
              <a:lnSpc>
                <a:spcPct val="90000"/>
              </a:lnSpc>
              <a:spcBef>
                <a:spcPts val="4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4pPr>
            <a:lvl5pPr marL="2286000" marR="0" lvl="4" indent="-355600" algn="l">
              <a:lnSpc>
                <a:spcPct val="90000"/>
              </a:lnSpc>
              <a:spcBef>
                <a:spcPts val="4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5pPr>
            <a:lvl6pPr marL="2743200" marR="0" lvl="5" indent="-355600" algn="l">
              <a:lnSpc>
                <a:spcPct val="90000"/>
              </a:lnSpc>
              <a:spcBef>
                <a:spcPts val="4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6pPr>
            <a:lvl7pPr marL="3200400" marR="0" lvl="6" indent="-355600" algn="l">
              <a:lnSpc>
                <a:spcPct val="90000"/>
              </a:lnSpc>
              <a:spcBef>
                <a:spcPts val="4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7pPr>
            <a:lvl8pPr marL="3657600" marR="0" lvl="7" indent="-355600" algn="l">
              <a:lnSpc>
                <a:spcPct val="90000"/>
              </a:lnSpc>
              <a:spcBef>
                <a:spcPts val="4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8pPr>
            <a:lvl9pPr marL="4114800" marR="0" lvl="8" indent="-355600" algn="l">
              <a:lnSpc>
                <a:spcPct val="90000"/>
              </a:lnSpc>
              <a:spcBef>
                <a:spcPts val="400"/>
              </a:spcBef>
              <a:spcAft>
                <a:spcPts val="40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9pPr>
          </a:lstStyle>
          <a:p>
            <a:endParaRPr/>
          </a:p>
        </p:txBody>
      </p:sp>
      <p:sp>
        <p:nvSpPr>
          <p:cNvPr id="60" name="Google Shape;60;p26"/>
          <p:cNvSpPr txBox="1">
            <a:spLocks noGrp="1"/>
          </p:cNvSpPr>
          <p:nvPr>
            <p:ph type="body" idx="2"/>
          </p:nvPr>
        </p:nvSpPr>
        <p:spPr>
          <a:xfrm>
            <a:off x="7789023" y="2147486"/>
            <a:ext cx="3200400" cy="3432319"/>
          </a:xfrm>
          <a:prstGeom prst="rect">
            <a:avLst/>
          </a:prstGeom>
          <a:noFill/>
          <a:ln>
            <a:noFill/>
          </a:ln>
        </p:spPr>
        <p:txBody>
          <a:bodyPr spcFirstLastPara="1" wrap="square" lIns="91425" tIns="91425" rIns="91425" bIns="91425" anchor="t" anchorCtr="0">
            <a:noAutofit/>
          </a:bodyPr>
          <a:lstStyle>
            <a:lvl1pPr marL="457200" marR="0" lvl="0" indent="-228600" algn="l">
              <a:lnSpc>
                <a:spcPct val="95000"/>
              </a:lnSpc>
              <a:spcBef>
                <a:spcPts val="1200"/>
              </a:spcBef>
              <a:spcAft>
                <a:spcPts val="0"/>
              </a:spcAft>
              <a:buClr>
                <a:schemeClr val="lt1"/>
              </a:buClr>
              <a:buSzPts val="1800"/>
              <a:buFont typeface="Noto Sans Symbols"/>
              <a:buNone/>
              <a:defRPr sz="1800" b="0" i="0" u="none" strike="noStrike" cap="none">
                <a:solidFill>
                  <a:schemeClr val="lt1"/>
                </a:solidFill>
                <a:latin typeface="Corbel"/>
                <a:ea typeface="Corbel"/>
                <a:cs typeface="Corbel"/>
                <a:sym typeface="Corbel"/>
              </a:defRPr>
            </a:lvl1pPr>
            <a:lvl2pPr marL="914400" marR="0" lvl="1" indent="-228600" algn="l">
              <a:lnSpc>
                <a:spcPct val="90000"/>
              </a:lnSpc>
              <a:spcBef>
                <a:spcPts val="200"/>
              </a:spcBef>
              <a:spcAft>
                <a:spcPts val="0"/>
              </a:spcAft>
              <a:buClr>
                <a:schemeClr val="lt1"/>
              </a:buClr>
              <a:buSzPts val="1200"/>
              <a:buFont typeface="Noto Sans Symbols"/>
              <a:buNone/>
              <a:defRPr sz="1200" b="0" i="0" u="none" strike="noStrike" cap="none">
                <a:solidFill>
                  <a:schemeClr val="lt1"/>
                </a:solidFill>
                <a:latin typeface="Corbel"/>
                <a:ea typeface="Corbel"/>
                <a:cs typeface="Corbel"/>
                <a:sym typeface="Corbel"/>
              </a:defRPr>
            </a:lvl2pPr>
            <a:lvl3pPr marL="1371600" marR="0" lvl="2" indent="-228600" algn="l">
              <a:lnSpc>
                <a:spcPct val="90000"/>
              </a:lnSpc>
              <a:spcBef>
                <a:spcPts val="400"/>
              </a:spcBef>
              <a:spcAft>
                <a:spcPts val="0"/>
              </a:spcAft>
              <a:buClr>
                <a:schemeClr val="lt1"/>
              </a:buClr>
              <a:buSzPts val="1000"/>
              <a:buFont typeface="Noto Sans Symbols"/>
              <a:buNone/>
              <a:defRPr sz="1000" b="0" i="0" u="none" strike="noStrike" cap="none">
                <a:solidFill>
                  <a:schemeClr val="lt1"/>
                </a:solidFill>
                <a:latin typeface="Corbel"/>
                <a:ea typeface="Corbel"/>
                <a:cs typeface="Corbel"/>
                <a:sym typeface="Corbel"/>
              </a:defRPr>
            </a:lvl3pPr>
            <a:lvl4pPr marL="1828800" marR="0" lvl="3"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4pPr>
            <a:lvl5pPr marL="2286000" marR="0" lvl="4"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5pPr>
            <a:lvl6pPr marL="2743200" marR="0" lvl="5"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6pPr>
            <a:lvl7pPr marL="3200400" marR="0" lvl="6"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7pPr>
            <a:lvl8pPr marL="3657600" marR="0" lvl="7"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8pPr>
            <a:lvl9pPr marL="4114800" marR="0" lvl="8" indent="-228600" algn="l">
              <a:lnSpc>
                <a:spcPct val="90000"/>
              </a:lnSpc>
              <a:spcBef>
                <a:spcPts val="400"/>
              </a:spcBef>
              <a:spcAft>
                <a:spcPts val="40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9pPr>
          </a:lstStyle>
          <a:p>
            <a:endParaRPr/>
          </a:p>
        </p:txBody>
      </p:sp>
      <p:sp>
        <p:nvSpPr>
          <p:cNvPr id="61" name="Google Shape;61;p26"/>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62" name="Google Shape;62;p26"/>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63" name="Google Shape;63;p26"/>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4"/>
        <p:cNvGrpSpPr/>
        <p:nvPr/>
      </p:nvGrpSpPr>
      <p:grpSpPr>
        <a:xfrm>
          <a:off x="0" y="0"/>
          <a:ext cx="0" cy="0"/>
          <a:chOff x="0" y="0"/>
          <a:chExt cx="0" cy="0"/>
        </a:xfrm>
      </p:grpSpPr>
      <p:sp>
        <p:nvSpPr>
          <p:cNvPr id="65" name="Google Shape;65;p27"/>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66" name="Google Shape;66;p27"/>
          <p:cNvSpPr>
            <a:spLocks noGrp="1"/>
          </p:cNvSpPr>
          <p:nvPr>
            <p:ph type="pic" idx="2"/>
          </p:nvPr>
        </p:nvSpPr>
        <p:spPr>
          <a:xfrm>
            <a:off x="1280160" y="2211494"/>
            <a:ext cx="6126480" cy="3931920"/>
          </a:xfrm>
          <a:prstGeom prst="rect">
            <a:avLst/>
          </a:prstGeom>
          <a:solidFill>
            <a:srgbClr val="F7F7F7"/>
          </a:solidFill>
          <a:ln>
            <a:noFill/>
          </a:ln>
        </p:spPr>
        <p:txBody>
          <a:bodyPr spcFirstLastPara="1" wrap="square" lIns="91425" tIns="91425" rIns="91425" bIns="91425" anchor="t" anchorCtr="0">
            <a:noAutofit/>
          </a:bodyPr>
          <a:lstStyle>
            <a:lvl1pPr marR="0" lvl="0" algn="ctr" rtl="0">
              <a:lnSpc>
                <a:spcPct val="90000"/>
              </a:lnSpc>
              <a:spcBef>
                <a:spcPts val="1200"/>
              </a:spcBef>
              <a:spcAft>
                <a:spcPts val="0"/>
              </a:spcAft>
              <a:buClr>
                <a:schemeClr val="lt1"/>
              </a:buClr>
              <a:buSzPts val="3200"/>
              <a:buFont typeface="Noto Sans Symbols"/>
              <a:buNone/>
              <a:defRPr sz="3200" b="0" i="0" u="none" strike="noStrike" cap="none">
                <a:solidFill>
                  <a:srgbClr val="7F7F7F"/>
                </a:solidFill>
                <a:latin typeface="Corbel"/>
                <a:ea typeface="Corbel"/>
                <a:cs typeface="Corbel"/>
                <a:sym typeface="Corbel"/>
              </a:defRPr>
            </a:lvl1pPr>
            <a:lvl2pPr marR="0" lvl="1" algn="l" rtl="0">
              <a:lnSpc>
                <a:spcPct val="90000"/>
              </a:lnSpc>
              <a:spcBef>
                <a:spcPts val="200"/>
              </a:spcBef>
              <a:spcAft>
                <a:spcPts val="0"/>
              </a:spcAft>
              <a:buClr>
                <a:schemeClr val="lt1"/>
              </a:buClr>
              <a:buSzPts val="2800"/>
              <a:buFont typeface="Noto Sans Symbols"/>
              <a:buNone/>
              <a:defRPr sz="2800" b="0" i="0" u="none" strike="noStrike" cap="none">
                <a:solidFill>
                  <a:schemeClr val="lt1"/>
                </a:solidFill>
                <a:latin typeface="Corbel"/>
                <a:ea typeface="Corbel"/>
                <a:cs typeface="Corbel"/>
                <a:sym typeface="Corbel"/>
              </a:defRPr>
            </a:lvl2pPr>
            <a:lvl3pPr marR="0" lvl="2" algn="l" rtl="0">
              <a:lnSpc>
                <a:spcPct val="90000"/>
              </a:lnSpc>
              <a:spcBef>
                <a:spcPts val="400"/>
              </a:spcBef>
              <a:spcAft>
                <a:spcPts val="0"/>
              </a:spcAft>
              <a:buClr>
                <a:schemeClr val="lt1"/>
              </a:buClr>
              <a:buSzPts val="2400"/>
              <a:buFont typeface="Noto Sans Symbols"/>
              <a:buNone/>
              <a:defRPr sz="2400" b="0" i="0" u="none" strike="noStrike" cap="none">
                <a:solidFill>
                  <a:schemeClr val="lt1"/>
                </a:solidFill>
                <a:latin typeface="Corbel"/>
                <a:ea typeface="Corbel"/>
                <a:cs typeface="Corbel"/>
                <a:sym typeface="Corbel"/>
              </a:defRPr>
            </a:lvl3pPr>
            <a:lvl4pPr marR="0" lvl="3" algn="l" rtl="0">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4pPr>
            <a:lvl5pPr marR="0" lvl="4" algn="l" rtl="0">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5pPr>
            <a:lvl6pPr marR="0" lvl="5" algn="l" rtl="0">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6pPr>
            <a:lvl7pPr marR="0" lvl="6" algn="l" rtl="0">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7pPr>
            <a:lvl8pPr marR="0" lvl="7" algn="l" rtl="0">
              <a:lnSpc>
                <a:spcPct val="90000"/>
              </a:lnSpc>
              <a:spcBef>
                <a:spcPts val="400"/>
              </a:spcBef>
              <a:spcAft>
                <a:spcPts val="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8pPr>
            <a:lvl9pPr marR="0" lvl="8" algn="l" rtl="0">
              <a:lnSpc>
                <a:spcPct val="90000"/>
              </a:lnSpc>
              <a:spcBef>
                <a:spcPts val="400"/>
              </a:spcBef>
              <a:spcAft>
                <a:spcPts val="400"/>
              </a:spcAft>
              <a:buClr>
                <a:schemeClr val="lt1"/>
              </a:buClr>
              <a:buSzPts val="2000"/>
              <a:buFont typeface="Noto Sans Symbols"/>
              <a:buNone/>
              <a:defRPr sz="2000" b="0" i="0" u="none" strike="noStrike" cap="none">
                <a:solidFill>
                  <a:schemeClr val="lt1"/>
                </a:solidFill>
                <a:latin typeface="Corbel"/>
                <a:ea typeface="Corbel"/>
                <a:cs typeface="Corbel"/>
                <a:sym typeface="Corbel"/>
              </a:defRPr>
            </a:lvl9pPr>
          </a:lstStyle>
          <a:p>
            <a:endParaRPr/>
          </a:p>
        </p:txBody>
      </p:sp>
      <p:sp>
        <p:nvSpPr>
          <p:cNvPr id="67" name="Google Shape;67;p27"/>
          <p:cNvSpPr txBox="1">
            <a:spLocks noGrp="1"/>
          </p:cNvSpPr>
          <p:nvPr>
            <p:ph type="body" idx="1"/>
          </p:nvPr>
        </p:nvSpPr>
        <p:spPr>
          <a:xfrm>
            <a:off x="7790688" y="2150621"/>
            <a:ext cx="3200400" cy="3429000"/>
          </a:xfrm>
          <a:prstGeom prst="rect">
            <a:avLst/>
          </a:prstGeom>
          <a:noFill/>
          <a:ln>
            <a:noFill/>
          </a:ln>
        </p:spPr>
        <p:txBody>
          <a:bodyPr spcFirstLastPara="1" wrap="square" lIns="91425" tIns="91425" rIns="91425" bIns="91425" anchor="t" anchorCtr="0">
            <a:noAutofit/>
          </a:bodyPr>
          <a:lstStyle>
            <a:lvl1pPr marL="457200" marR="0" lvl="0" indent="-228600" algn="l">
              <a:lnSpc>
                <a:spcPct val="95000"/>
              </a:lnSpc>
              <a:spcBef>
                <a:spcPts val="1200"/>
              </a:spcBef>
              <a:spcAft>
                <a:spcPts val="0"/>
              </a:spcAft>
              <a:buClr>
                <a:schemeClr val="lt1"/>
              </a:buClr>
              <a:buSzPts val="1800"/>
              <a:buFont typeface="Noto Sans Symbols"/>
              <a:buNone/>
              <a:defRPr sz="1800" b="0" i="0" u="none" strike="noStrike" cap="none">
                <a:solidFill>
                  <a:schemeClr val="lt1"/>
                </a:solidFill>
                <a:latin typeface="Corbel"/>
                <a:ea typeface="Corbel"/>
                <a:cs typeface="Corbel"/>
                <a:sym typeface="Corbel"/>
              </a:defRPr>
            </a:lvl1pPr>
            <a:lvl2pPr marL="914400" marR="0" lvl="1" indent="-228600" algn="l">
              <a:lnSpc>
                <a:spcPct val="90000"/>
              </a:lnSpc>
              <a:spcBef>
                <a:spcPts val="200"/>
              </a:spcBef>
              <a:spcAft>
                <a:spcPts val="0"/>
              </a:spcAft>
              <a:buClr>
                <a:schemeClr val="lt1"/>
              </a:buClr>
              <a:buSzPts val="1200"/>
              <a:buFont typeface="Noto Sans Symbols"/>
              <a:buNone/>
              <a:defRPr sz="1200" b="0" i="0" u="none" strike="noStrike" cap="none">
                <a:solidFill>
                  <a:schemeClr val="lt1"/>
                </a:solidFill>
                <a:latin typeface="Corbel"/>
                <a:ea typeface="Corbel"/>
                <a:cs typeface="Corbel"/>
                <a:sym typeface="Corbel"/>
              </a:defRPr>
            </a:lvl2pPr>
            <a:lvl3pPr marL="1371600" marR="0" lvl="2" indent="-228600" algn="l">
              <a:lnSpc>
                <a:spcPct val="90000"/>
              </a:lnSpc>
              <a:spcBef>
                <a:spcPts val="400"/>
              </a:spcBef>
              <a:spcAft>
                <a:spcPts val="0"/>
              </a:spcAft>
              <a:buClr>
                <a:schemeClr val="lt1"/>
              </a:buClr>
              <a:buSzPts val="1000"/>
              <a:buFont typeface="Noto Sans Symbols"/>
              <a:buNone/>
              <a:defRPr sz="1000" b="0" i="0" u="none" strike="noStrike" cap="none">
                <a:solidFill>
                  <a:schemeClr val="lt1"/>
                </a:solidFill>
                <a:latin typeface="Corbel"/>
                <a:ea typeface="Corbel"/>
                <a:cs typeface="Corbel"/>
                <a:sym typeface="Corbel"/>
              </a:defRPr>
            </a:lvl3pPr>
            <a:lvl4pPr marL="1828800" marR="0" lvl="3"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4pPr>
            <a:lvl5pPr marL="2286000" marR="0" lvl="4"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5pPr>
            <a:lvl6pPr marL="2743200" marR="0" lvl="5"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6pPr>
            <a:lvl7pPr marL="3200400" marR="0" lvl="6"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7pPr>
            <a:lvl8pPr marL="3657600" marR="0" lvl="7" indent="-228600" algn="l">
              <a:lnSpc>
                <a:spcPct val="90000"/>
              </a:lnSpc>
              <a:spcBef>
                <a:spcPts val="400"/>
              </a:spcBef>
              <a:spcAft>
                <a:spcPts val="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8pPr>
            <a:lvl9pPr marL="4114800" marR="0" lvl="8" indent="-228600" algn="l">
              <a:lnSpc>
                <a:spcPct val="90000"/>
              </a:lnSpc>
              <a:spcBef>
                <a:spcPts val="400"/>
              </a:spcBef>
              <a:spcAft>
                <a:spcPts val="400"/>
              </a:spcAft>
              <a:buClr>
                <a:schemeClr val="lt1"/>
              </a:buClr>
              <a:buSzPts val="900"/>
              <a:buFont typeface="Noto Sans Symbols"/>
              <a:buNone/>
              <a:defRPr sz="900" b="0" i="0" u="none" strike="noStrike" cap="none">
                <a:solidFill>
                  <a:schemeClr val="lt1"/>
                </a:solidFill>
                <a:latin typeface="Corbel"/>
                <a:ea typeface="Corbel"/>
                <a:cs typeface="Corbel"/>
                <a:sym typeface="Corbel"/>
              </a:defRPr>
            </a:lvl9pPr>
          </a:lstStyle>
          <a:p>
            <a:endParaRPr/>
          </a:p>
        </p:txBody>
      </p:sp>
      <p:sp>
        <p:nvSpPr>
          <p:cNvPr id="68" name="Google Shape;68;p27"/>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69" name="Google Shape;69;p27"/>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70" name="Google Shape;70;p27"/>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1"/>
        <p:cNvGrpSpPr/>
        <p:nvPr/>
      </p:nvGrpSpPr>
      <p:grpSpPr>
        <a:xfrm>
          <a:off x="0" y="0"/>
          <a:ext cx="0" cy="0"/>
          <a:chOff x="0" y="0"/>
          <a:chExt cx="0" cy="0"/>
        </a:xfrm>
      </p:grpSpPr>
      <p:sp>
        <p:nvSpPr>
          <p:cNvPr id="72" name="Google Shape;72;p28"/>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73" name="Google Shape;73;p28"/>
          <p:cNvSpPr txBox="1">
            <a:spLocks noGrp="1"/>
          </p:cNvSpPr>
          <p:nvPr>
            <p:ph type="body" idx="1"/>
          </p:nvPr>
        </p:nvSpPr>
        <p:spPr>
          <a:xfrm rot="5400000">
            <a:off x="3991839" y="-777240"/>
            <a:ext cx="4206240" cy="9784080"/>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74" name="Google Shape;74;p28"/>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75" name="Google Shape;75;p28"/>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76" name="Google Shape;76;p28"/>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77"/>
        <p:cNvGrpSpPr/>
        <p:nvPr/>
      </p:nvGrpSpPr>
      <p:grpSpPr>
        <a:xfrm>
          <a:off x="0" y="0"/>
          <a:ext cx="0" cy="0"/>
          <a:chOff x="0" y="0"/>
          <a:chExt cx="0" cy="0"/>
        </a:xfrm>
      </p:grpSpPr>
      <p:sp>
        <p:nvSpPr>
          <p:cNvPr id="78" name="Google Shape;78;p29"/>
          <p:cNvSpPr/>
          <p:nvPr/>
        </p:nvSpPr>
        <p:spPr>
          <a:xfrm>
            <a:off x="9019312" y="0"/>
            <a:ext cx="2743200" cy="6858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29"/>
          <p:cNvSpPr txBox="1">
            <a:spLocks noGrp="1"/>
          </p:cNvSpPr>
          <p:nvPr>
            <p:ph type="title"/>
          </p:nvPr>
        </p:nvSpPr>
        <p:spPr>
          <a:xfrm rot="5400000">
            <a:off x="7413033" y="2022229"/>
            <a:ext cx="5897562" cy="2402380"/>
          </a:xfrm>
          <a:prstGeom prst="rect">
            <a:avLst/>
          </a:prstGeom>
          <a:noFill/>
          <a:ln>
            <a:noFill/>
          </a:ln>
        </p:spPr>
        <p:txBody>
          <a:bodyPr spcFirstLastPara="1" wrap="square" lIns="91425" tIns="91425" rIns="91425" bIns="91425" anchor="ctr" anchorCtr="0">
            <a:noAutofit/>
          </a:bodyPr>
          <a:lstStyle>
            <a:lvl1pPr marR="0" lvl="0" algn="l">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a:endParaRPr/>
          </a:p>
        </p:txBody>
      </p:sp>
      <p:sp>
        <p:nvSpPr>
          <p:cNvPr id="80" name="Google Shape;80;p29"/>
          <p:cNvSpPr txBox="1">
            <a:spLocks noGrp="1"/>
          </p:cNvSpPr>
          <p:nvPr>
            <p:ph type="body" idx="1"/>
          </p:nvPr>
        </p:nvSpPr>
        <p:spPr>
          <a:xfrm rot="5400000">
            <a:off x="1876063" y="-763227"/>
            <a:ext cx="5897562" cy="7973291"/>
          </a:xfrm>
          <a:prstGeom prst="rect">
            <a:avLst/>
          </a:prstGeom>
          <a:noFill/>
          <a:ln>
            <a:noFill/>
          </a:ln>
        </p:spPr>
        <p:txBody>
          <a:bodyPr spcFirstLastPara="1" wrap="square" lIns="91425" tIns="91425" rIns="91425" bIns="91425" anchor="t" anchorCtr="0">
            <a:noAutofit/>
          </a:bodyPr>
          <a:lstStyle>
            <a:lvl1pPr marL="457200" marR="0" lvl="0" indent="-368300" algn="l">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81" name="Google Shape;81;p29"/>
          <p:cNvSpPr txBox="1">
            <a:spLocks noGrp="1"/>
          </p:cNvSpPr>
          <p:nvPr>
            <p:ph type="dt" idx="10"/>
          </p:nvPr>
        </p:nvSpPr>
        <p:spPr>
          <a:xfrm>
            <a:off x="838200" y="6422854"/>
            <a:ext cx="2743196"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82" name="Google Shape;82;p29"/>
          <p:cNvSpPr txBox="1">
            <a:spLocks noGrp="1"/>
          </p:cNvSpPr>
          <p:nvPr>
            <p:ph type="ftr" idx="11"/>
          </p:nvPr>
        </p:nvSpPr>
        <p:spPr>
          <a:xfrm>
            <a:off x="3776135" y="6422854"/>
            <a:ext cx="4279669"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83" name="Google Shape;83;p29"/>
          <p:cNvSpPr txBox="1">
            <a:spLocks noGrp="1"/>
          </p:cNvSpPr>
          <p:nvPr>
            <p:ph type="sldNum" idx="12"/>
          </p:nvPr>
        </p:nvSpPr>
        <p:spPr>
          <a:xfrm>
            <a:off x="8073048" y="6422854"/>
            <a:ext cx="879759" cy="365125"/>
          </a:xfrm>
          <a:prstGeom prst="rect">
            <a:avLst/>
          </a:prstGeom>
          <a:noFill/>
          <a:ln>
            <a:noFill/>
          </a:ln>
        </p:spPr>
        <p:txBody>
          <a:bodyPr spcFirstLastPara="1" wrap="square" lIns="45700" tIns="45700" rIns="91425" bIns="45700" anchor="ctr" anchorCtr="0">
            <a:noAutofit/>
          </a:bodyPr>
          <a:lstStyle>
            <a:lvl1pPr marL="0" marR="0" lvl="0"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gaee8e5eafd_0_1579"/>
          <p:cNvSpPr txBox="1">
            <a:spLocks noGrp="1"/>
          </p:cNvSpPr>
          <p:nvPr>
            <p:ph type="ctrTitle"/>
          </p:nvPr>
        </p:nvSpPr>
        <p:spPr>
          <a:xfrm>
            <a:off x="415611" y="992767"/>
            <a:ext cx="11360700" cy="27369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6900"/>
              <a:buNone/>
              <a:defRPr sz="6900"/>
            </a:lvl1pPr>
            <a:lvl2pPr lvl="1" algn="ctr" rtl="0">
              <a:lnSpc>
                <a:spcPct val="100000"/>
              </a:lnSpc>
              <a:spcBef>
                <a:spcPts val="0"/>
              </a:spcBef>
              <a:spcAft>
                <a:spcPts val="0"/>
              </a:spcAft>
              <a:buSzPts val="6900"/>
              <a:buNone/>
              <a:defRPr sz="6900"/>
            </a:lvl2pPr>
            <a:lvl3pPr lvl="2" algn="ctr" rtl="0">
              <a:lnSpc>
                <a:spcPct val="100000"/>
              </a:lnSpc>
              <a:spcBef>
                <a:spcPts val="0"/>
              </a:spcBef>
              <a:spcAft>
                <a:spcPts val="0"/>
              </a:spcAft>
              <a:buSzPts val="6900"/>
              <a:buNone/>
              <a:defRPr sz="6900"/>
            </a:lvl3pPr>
            <a:lvl4pPr lvl="3" algn="ctr" rtl="0">
              <a:lnSpc>
                <a:spcPct val="100000"/>
              </a:lnSpc>
              <a:spcBef>
                <a:spcPts val="0"/>
              </a:spcBef>
              <a:spcAft>
                <a:spcPts val="0"/>
              </a:spcAft>
              <a:buSzPts val="6900"/>
              <a:buNone/>
              <a:defRPr sz="6900"/>
            </a:lvl4pPr>
            <a:lvl5pPr lvl="4" algn="ctr" rtl="0">
              <a:lnSpc>
                <a:spcPct val="100000"/>
              </a:lnSpc>
              <a:spcBef>
                <a:spcPts val="0"/>
              </a:spcBef>
              <a:spcAft>
                <a:spcPts val="0"/>
              </a:spcAft>
              <a:buSzPts val="6900"/>
              <a:buNone/>
              <a:defRPr sz="6900"/>
            </a:lvl5pPr>
            <a:lvl6pPr lvl="5" algn="ctr" rtl="0">
              <a:lnSpc>
                <a:spcPct val="100000"/>
              </a:lnSpc>
              <a:spcBef>
                <a:spcPts val="0"/>
              </a:spcBef>
              <a:spcAft>
                <a:spcPts val="0"/>
              </a:spcAft>
              <a:buSzPts val="6900"/>
              <a:buNone/>
              <a:defRPr sz="6900"/>
            </a:lvl6pPr>
            <a:lvl7pPr lvl="6" algn="ctr" rtl="0">
              <a:lnSpc>
                <a:spcPct val="100000"/>
              </a:lnSpc>
              <a:spcBef>
                <a:spcPts val="0"/>
              </a:spcBef>
              <a:spcAft>
                <a:spcPts val="0"/>
              </a:spcAft>
              <a:buSzPts val="6900"/>
              <a:buNone/>
              <a:defRPr sz="6900"/>
            </a:lvl7pPr>
            <a:lvl8pPr lvl="7" algn="ctr" rtl="0">
              <a:lnSpc>
                <a:spcPct val="100000"/>
              </a:lnSpc>
              <a:spcBef>
                <a:spcPts val="0"/>
              </a:spcBef>
              <a:spcAft>
                <a:spcPts val="0"/>
              </a:spcAft>
              <a:buSzPts val="6900"/>
              <a:buNone/>
              <a:defRPr sz="6900"/>
            </a:lvl8pPr>
            <a:lvl9pPr lvl="8" algn="ctr" rtl="0">
              <a:lnSpc>
                <a:spcPct val="100000"/>
              </a:lnSpc>
              <a:spcBef>
                <a:spcPts val="0"/>
              </a:spcBef>
              <a:spcAft>
                <a:spcPts val="0"/>
              </a:spcAft>
              <a:buSzPts val="6900"/>
              <a:buNone/>
              <a:defRPr sz="6900"/>
            </a:lvl9pPr>
          </a:lstStyle>
          <a:p>
            <a:endParaRPr/>
          </a:p>
        </p:txBody>
      </p:sp>
      <p:sp>
        <p:nvSpPr>
          <p:cNvPr id="92" name="Google Shape;92;gaee8e5eafd_0_1579"/>
          <p:cNvSpPr txBox="1">
            <a:spLocks noGrp="1"/>
          </p:cNvSpPr>
          <p:nvPr>
            <p:ph type="subTitle" idx="1"/>
          </p:nvPr>
        </p:nvSpPr>
        <p:spPr>
          <a:xfrm>
            <a:off x="415600" y="3778833"/>
            <a:ext cx="11360700" cy="1056900"/>
          </a:xfrm>
          <a:prstGeom prst="rect">
            <a:avLst/>
          </a:prstGeom>
          <a:noFill/>
          <a:ln>
            <a:noFill/>
          </a:ln>
        </p:spPr>
        <p:txBody>
          <a:bodyPr spcFirstLastPara="1" wrap="square" lIns="0" tIns="0" rIns="0" bIns="0" anchor="t" anchorCtr="0">
            <a:noAutofit/>
          </a:bodyPr>
          <a:lstStyle>
            <a:lvl1pPr lvl="0" algn="ctr" rtl="0">
              <a:lnSpc>
                <a:spcPct val="100000"/>
              </a:lnSpc>
              <a:spcBef>
                <a:spcPts val="500"/>
              </a:spcBef>
              <a:spcAft>
                <a:spcPts val="0"/>
              </a:spcAft>
              <a:buSzPts val="3700"/>
              <a:buNone/>
              <a:defRPr sz="3700"/>
            </a:lvl1pPr>
            <a:lvl2pPr lvl="1" algn="ctr" rtl="0">
              <a:lnSpc>
                <a:spcPct val="100000"/>
              </a:lnSpc>
              <a:spcBef>
                <a:spcPts val="500"/>
              </a:spcBef>
              <a:spcAft>
                <a:spcPts val="0"/>
              </a:spcAft>
              <a:buSzPts val="3700"/>
              <a:buNone/>
              <a:defRPr sz="3700"/>
            </a:lvl2pPr>
            <a:lvl3pPr lvl="2" algn="ctr" rtl="0">
              <a:lnSpc>
                <a:spcPct val="100000"/>
              </a:lnSpc>
              <a:spcBef>
                <a:spcPts val="500"/>
              </a:spcBef>
              <a:spcAft>
                <a:spcPts val="0"/>
              </a:spcAft>
              <a:buSzPts val="3700"/>
              <a:buNone/>
              <a:defRPr sz="3700"/>
            </a:lvl3pPr>
            <a:lvl4pPr lvl="3" algn="ctr" rtl="0">
              <a:lnSpc>
                <a:spcPct val="100000"/>
              </a:lnSpc>
              <a:spcBef>
                <a:spcPts val="500"/>
              </a:spcBef>
              <a:spcAft>
                <a:spcPts val="0"/>
              </a:spcAft>
              <a:buSzPts val="3700"/>
              <a:buNone/>
              <a:defRPr sz="3700"/>
            </a:lvl4pPr>
            <a:lvl5pPr lvl="4" algn="ctr" rtl="0">
              <a:lnSpc>
                <a:spcPct val="100000"/>
              </a:lnSpc>
              <a:spcBef>
                <a:spcPts val="1100"/>
              </a:spcBef>
              <a:spcAft>
                <a:spcPts val="0"/>
              </a:spcAft>
              <a:buSzPts val="3700"/>
              <a:buNone/>
              <a:defRPr sz="3700"/>
            </a:lvl5pPr>
            <a:lvl6pPr lvl="5" algn="ctr" rtl="0">
              <a:lnSpc>
                <a:spcPct val="100000"/>
              </a:lnSpc>
              <a:spcBef>
                <a:spcPts val="700"/>
              </a:spcBef>
              <a:spcAft>
                <a:spcPts val="0"/>
              </a:spcAft>
              <a:buSzPts val="3700"/>
              <a:buNone/>
              <a:defRPr sz="3700"/>
            </a:lvl6pPr>
            <a:lvl7pPr lvl="6" algn="ctr" rtl="0">
              <a:lnSpc>
                <a:spcPct val="100000"/>
              </a:lnSpc>
              <a:spcBef>
                <a:spcPts val="700"/>
              </a:spcBef>
              <a:spcAft>
                <a:spcPts val="0"/>
              </a:spcAft>
              <a:buSzPts val="3700"/>
              <a:buNone/>
              <a:defRPr sz="3700"/>
            </a:lvl7pPr>
            <a:lvl8pPr lvl="7" algn="ctr" rtl="0">
              <a:lnSpc>
                <a:spcPct val="100000"/>
              </a:lnSpc>
              <a:spcBef>
                <a:spcPts val="700"/>
              </a:spcBef>
              <a:spcAft>
                <a:spcPts val="0"/>
              </a:spcAft>
              <a:buSzPts val="3700"/>
              <a:buNone/>
              <a:defRPr sz="3700"/>
            </a:lvl8pPr>
            <a:lvl9pPr lvl="8" algn="ctr" rtl="0">
              <a:lnSpc>
                <a:spcPct val="100000"/>
              </a:lnSpc>
              <a:spcBef>
                <a:spcPts val="700"/>
              </a:spcBef>
              <a:spcAft>
                <a:spcPts val="0"/>
              </a:spcAft>
              <a:buSzPts val="3700"/>
              <a:buNone/>
              <a:defRPr sz="3700"/>
            </a:lvl9pPr>
          </a:lstStyle>
          <a:p>
            <a:endParaRPr/>
          </a:p>
        </p:txBody>
      </p:sp>
      <p:sp>
        <p:nvSpPr>
          <p:cNvPr id="93" name="Google Shape;93;gaee8e5eafd_0_1579"/>
          <p:cNvSpPr txBox="1">
            <a:spLocks noGrp="1"/>
          </p:cNvSpPr>
          <p:nvPr>
            <p:ph type="sldNum" idx="12"/>
          </p:nvPr>
        </p:nvSpPr>
        <p:spPr>
          <a:xfrm>
            <a:off x="11296610" y="6217623"/>
            <a:ext cx="731700" cy="5247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94"/>
        <p:cNvGrpSpPr/>
        <p:nvPr/>
      </p:nvGrpSpPr>
      <p:grpSpPr>
        <a:xfrm>
          <a:off x="0" y="0"/>
          <a:ext cx="0" cy="0"/>
          <a:chOff x="0" y="0"/>
          <a:chExt cx="0" cy="0"/>
        </a:xfrm>
      </p:grpSpPr>
      <p:sp>
        <p:nvSpPr>
          <p:cNvPr id="95" name="Google Shape;95;gaee8e5eafd_0_1583"/>
          <p:cNvSpPr/>
          <p:nvPr/>
        </p:nvSpPr>
        <p:spPr>
          <a:xfrm>
            <a:off x="0" y="0"/>
            <a:ext cx="12204900" cy="68580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96" name="Google Shape;96;gaee8e5eafd_0_1583"/>
          <p:cNvSpPr txBox="1">
            <a:spLocks noGrp="1"/>
          </p:cNvSpPr>
          <p:nvPr>
            <p:ph type="title"/>
          </p:nvPr>
        </p:nvSpPr>
        <p:spPr>
          <a:xfrm>
            <a:off x="514800" y="1074716"/>
            <a:ext cx="52563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2"/>
              </a:buClr>
              <a:buSzPts val="3700"/>
              <a:buFont typeface="Calibri"/>
              <a:buNone/>
              <a:defRPr sz="37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97" name="Google Shape;97;gaee8e5eafd_0_1583"/>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8" name="Google Shape;98;gaee8e5eafd_0_1583"/>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9" name="Google Shape;99;gaee8e5eafd_0_1583"/>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100" name="Google Shape;100;gaee8e5eafd_0_1583"/>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dk2"/>
              </a:buClr>
              <a:buSzPts val="2700"/>
              <a:buFont typeface="Arial"/>
              <a:buNone/>
              <a:defRPr sz="27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accent2"/>
              </a:buClr>
              <a:buSzPts val="2400"/>
              <a:buFont typeface="Arial"/>
              <a:buChar char="•"/>
              <a:defRPr sz="2400" b="1" i="0" u="none" strike="noStrike" cap="none">
                <a:solidFill>
                  <a:schemeClr val="dk2"/>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01" name="Google Shape;101;gaee8e5eafd_0_1583"/>
          <p:cNvGrpSpPr/>
          <p:nvPr/>
        </p:nvGrpSpPr>
        <p:grpSpPr>
          <a:xfrm>
            <a:off x="-2040904" y="3988723"/>
            <a:ext cx="1872300" cy="2902792"/>
            <a:chOff x="6195941" y="562596"/>
            <a:chExt cx="1872300" cy="2902792"/>
          </a:xfrm>
        </p:grpSpPr>
        <p:grpSp>
          <p:nvGrpSpPr>
            <p:cNvPr id="102" name="Google Shape;102;gaee8e5eafd_0_1583"/>
            <p:cNvGrpSpPr/>
            <p:nvPr/>
          </p:nvGrpSpPr>
          <p:grpSpPr>
            <a:xfrm>
              <a:off x="6195941" y="832605"/>
              <a:ext cx="1872300" cy="2632784"/>
              <a:chOff x="-1872716" y="660661"/>
              <a:chExt cx="1872300" cy="1974637"/>
            </a:xfrm>
          </p:grpSpPr>
          <p:sp>
            <p:nvSpPr>
              <p:cNvPr id="103" name="Google Shape;103;gaee8e5eafd_0_158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04" name="Google Shape;104;gaee8e5eafd_0_1583"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05" name="Google Shape;105;gaee8e5eafd_0_1583"/>
            <p:cNvGrpSpPr/>
            <p:nvPr/>
          </p:nvGrpSpPr>
          <p:grpSpPr>
            <a:xfrm>
              <a:off x="6303954" y="562596"/>
              <a:ext cx="540000" cy="540000"/>
              <a:chOff x="6303954" y="562596"/>
              <a:chExt cx="540000" cy="540000"/>
            </a:xfrm>
          </p:grpSpPr>
          <p:sp>
            <p:nvSpPr>
              <p:cNvPr id="106" name="Google Shape;106;gaee8e5eafd_0_1583"/>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07" name="Google Shape;107;gaee8e5eafd_0_1583"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08" name="Google Shape;108;gaee8e5eafd_0_1583"/>
          <p:cNvSpPr/>
          <p:nvPr/>
        </p:nvSpPr>
        <p:spPr>
          <a:xfrm>
            <a:off x="3019072" y="1772952"/>
            <a:ext cx="12448511" cy="8717581"/>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09" name="Google Shape;109;gaee8e5eafd_0_1583"/>
          <p:cNvPicPr preferRelativeResize="0"/>
          <p:nvPr/>
        </p:nvPicPr>
        <p:blipFill rotWithShape="1">
          <a:blip r:embed="rId4">
            <a:alphaModFix/>
          </a:blip>
          <a:srcRect r="28688" b="57188"/>
          <a:stretch/>
        </p:blipFill>
        <p:spPr>
          <a:xfrm>
            <a:off x="136600" y="101567"/>
            <a:ext cx="2003231" cy="478602"/>
          </a:xfrm>
          <a:prstGeom prst="rect">
            <a:avLst/>
          </a:prstGeom>
          <a:noFill/>
          <a:ln>
            <a:noFill/>
          </a:ln>
        </p:spPr>
      </p:pic>
      <p:pic>
        <p:nvPicPr>
          <p:cNvPr id="110" name="Google Shape;110;gaee8e5eafd_0_1583"/>
          <p:cNvPicPr preferRelativeResize="0"/>
          <p:nvPr/>
        </p:nvPicPr>
        <p:blipFill rotWithShape="1">
          <a:blip r:embed="rId5">
            <a:alphaModFix/>
          </a:blip>
          <a:srcRect/>
          <a:stretch/>
        </p:blipFill>
        <p:spPr>
          <a:xfrm>
            <a:off x="10404888" y="0"/>
            <a:ext cx="1212509" cy="57716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63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larger text">
  <p:cSld name="Title and content larger text">
    <p:bg>
      <p:bgPr>
        <a:solidFill>
          <a:schemeClr val="lt1"/>
        </a:solidFill>
        <a:effectLst/>
      </p:bgPr>
    </p:bg>
    <p:spTree>
      <p:nvGrpSpPr>
        <p:cNvPr id="1" name="Shape 111"/>
        <p:cNvGrpSpPr/>
        <p:nvPr/>
      </p:nvGrpSpPr>
      <p:grpSpPr>
        <a:xfrm>
          <a:off x="0" y="0"/>
          <a:ext cx="0" cy="0"/>
          <a:chOff x="0" y="0"/>
          <a:chExt cx="0" cy="0"/>
        </a:xfrm>
      </p:grpSpPr>
      <p:sp>
        <p:nvSpPr>
          <p:cNvPr id="112" name="Google Shape;112;gaee8e5eafd_0_1600"/>
          <p:cNvSpPr/>
          <p:nvPr/>
        </p:nvSpPr>
        <p:spPr>
          <a:xfrm>
            <a:off x="0" y="0"/>
            <a:ext cx="12204900" cy="68580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13" name="Google Shape;113;gaee8e5eafd_0_1600"/>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2"/>
              </a:buClr>
              <a:buSzPts val="3700"/>
              <a:buFont typeface="Calibri"/>
              <a:buNone/>
              <a:defRPr sz="37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114" name="Google Shape;114;gaee8e5eafd_0_1600"/>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15" name="Google Shape;115;gaee8e5eafd_0_1600"/>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16" name="Google Shape;116;gaee8e5eafd_0_1600"/>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117" name="Google Shape;117;gaee8e5eafd_0_1600"/>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dk2"/>
              </a:buClr>
              <a:buSzPts val="3700"/>
              <a:buFont typeface="Arial"/>
              <a:buNone/>
              <a:defRPr sz="37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accent2"/>
              </a:buClr>
              <a:buSzPts val="2400"/>
              <a:buFont typeface="Arial"/>
              <a:buChar char="•"/>
              <a:defRPr sz="2400" b="1" i="0" u="none" strike="noStrike" cap="none">
                <a:solidFill>
                  <a:schemeClr val="dk2"/>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dk2"/>
              </a:buClr>
              <a:buSzPts val="3700"/>
              <a:buFont typeface="Arial"/>
              <a:buNone/>
              <a:defRPr sz="3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18" name="Google Shape;118;gaee8e5eafd_0_1600"/>
          <p:cNvGrpSpPr/>
          <p:nvPr/>
        </p:nvGrpSpPr>
        <p:grpSpPr>
          <a:xfrm>
            <a:off x="-2040904" y="3988723"/>
            <a:ext cx="1872300" cy="2902792"/>
            <a:chOff x="6195941" y="562596"/>
            <a:chExt cx="1872300" cy="2902792"/>
          </a:xfrm>
        </p:grpSpPr>
        <p:grpSp>
          <p:nvGrpSpPr>
            <p:cNvPr id="119" name="Google Shape;119;gaee8e5eafd_0_1600"/>
            <p:cNvGrpSpPr/>
            <p:nvPr/>
          </p:nvGrpSpPr>
          <p:grpSpPr>
            <a:xfrm>
              <a:off x="6195941" y="832605"/>
              <a:ext cx="1872300" cy="2632784"/>
              <a:chOff x="-1872716" y="660661"/>
              <a:chExt cx="1872300" cy="1974637"/>
            </a:xfrm>
          </p:grpSpPr>
          <p:sp>
            <p:nvSpPr>
              <p:cNvPr id="120" name="Google Shape;120;gaee8e5eafd_0_1600"/>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21" name="Google Shape;121;gaee8e5eafd_0_1600"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22" name="Google Shape;122;gaee8e5eafd_0_1600"/>
            <p:cNvGrpSpPr/>
            <p:nvPr/>
          </p:nvGrpSpPr>
          <p:grpSpPr>
            <a:xfrm>
              <a:off x="6303954" y="562596"/>
              <a:ext cx="540000" cy="540000"/>
              <a:chOff x="6303954" y="562596"/>
              <a:chExt cx="540000" cy="540000"/>
            </a:xfrm>
          </p:grpSpPr>
          <p:sp>
            <p:nvSpPr>
              <p:cNvPr id="123" name="Google Shape;123;gaee8e5eafd_0_1600"/>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24" name="Google Shape;124;gaee8e5eafd_0_1600"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25" name="Google Shape;125;gaee8e5eafd_0_1600"/>
          <p:cNvSpPr/>
          <p:nvPr/>
        </p:nvSpPr>
        <p:spPr>
          <a:xfrm>
            <a:off x="2336747" y="-1615423"/>
            <a:ext cx="17131048" cy="1199673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26" name="Google Shape;126;gaee8e5eafd_0_1600"/>
          <p:cNvPicPr preferRelativeResize="0"/>
          <p:nvPr/>
        </p:nvPicPr>
        <p:blipFill rotWithShape="1">
          <a:blip r:embed="rId4">
            <a:alphaModFix/>
          </a:blip>
          <a:srcRect r="28688" b="57188"/>
          <a:stretch/>
        </p:blipFill>
        <p:spPr>
          <a:xfrm>
            <a:off x="136600" y="101567"/>
            <a:ext cx="2003231" cy="478602"/>
          </a:xfrm>
          <a:prstGeom prst="rect">
            <a:avLst/>
          </a:prstGeom>
          <a:noFill/>
          <a:ln>
            <a:noFill/>
          </a:ln>
        </p:spPr>
      </p:pic>
      <p:pic>
        <p:nvPicPr>
          <p:cNvPr id="127" name="Google Shape;127;gaee8e5eafd_0_1600"/>
          <p:cNvPicPr preferRelativeResize="0"/>
          <p:nvPr/>
        </p:nvPicPr>
        <p:blipFill rotWithShape="1">
          <a:blip r:embed="rId5">
            <a:alphaModFix/>
          </a:blip>
          <a:srcRect/>
          <a:stretch/>
        </p:blipFill>
        <p:spPr>
          <a:xfrm>
            <a:off x="10404888" y="0"/>
            <a:ext cx="1212509" cy="57716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63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ront cover: Colour">
  <p:cSld name="Front cover: Colour">
    <p:bg>
      <p:bgPr>
        <a:solidFill>
          <a:schemeClr val="dk2"/>
        </a:solidFill>
        <a:effectLst/>
      </p:bgPr>
    </p:bg>
    <p:spTree>
      <p:nvGrpSpPr>
        <p:cNvPr id="1" name="Shape 128"/>
        <p:cNvGrpSpPr/>
        <p:nvPr/>
      </p:nvGrpSpPr>
      <p:grpSpPr>
        <a:xfrm>
          <a:off x="0" y="0"/>
          <a:ext cx="0" cy="0"/>
          <a:chOff x="0" y="0"/>
          <a:chExt cx="0" cy="0"/>
        </a:xfrm>
      </p:grpSpPr>
      <p:sp>
        <p:nvSpPr>
          <p:cNvPr id="129" name="Google Shape;129;gaee8e5eafd_0_1617"/>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30" name="Google Shape;130;gaee8e5eafd_0_1617"/>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31" name="Google Shape;131;gaee8e5eafd_0_1617"/>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132" name="Google Shape;132;gaee8e5eafd_0_1617"/>
          <p:cNvGrpSpPr/>
          <p:nvPr/>
        </p:nvGrpSpPr>
        <p:grpSpPr>
          <a:xfrm>
            <a:off x="6961787" y="1092812"/>
            <a:ext cx="2482640" cy="997106"/>
            <a:chOff x="1899" y="899"/>
            <a:chExt cx="4163" cy="1671"/>
          </a:xfrm>
        </p:grpSpPr>
        <p:sp>
          <p:nvSpPr>
            <p:cNvPr id="133" name="Google Shape;133;gaee8e5eafd_0_161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 name="Google Shape;134;gaee8e5eafd_0_161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 name="Google Shape;135;gaee8e5eafd_0_161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 name="Google Shape;136;gaee8e5eafd_0_161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 name="Google Shape;137;gaee8e5eafd_0_161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 name="Google Shape;138;gaee8e5eafd_0_161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 name="Google Shape;139;gaee8e5eafd_0_161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 name="Google Shape;140;gaee8e5eafd_0_161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 name="Google Shape;141;gaee8e5eafd_0_161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2" name="Google Shape;142;gaee8e5eafd_0_161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3" name="Google Shape;143;gaee8e5eafd_0_161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 name="Google Shape;144;gaee8e5eafd_0_1617"/>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 name="Google Shape;145;gaee8e5eafd_0_161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 name="Google Shape;146;gaee8e5eafd_0_161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 name="Google Shape;147;gaee8e5eafd_0_161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 name="Google Shape;148;gaee8e5eafd_0_161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 name="Google Shape;149;gaee8e5eafd_0_1617"/>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 name="Google Shape;150;gaee8e5eafd_0_161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 name="Google Shape;151;gaee8e5eafd_0_161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 name="Google Shape;152;gaee8e5eafd_0_161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3" name="Google Shape;153;gaee8e5eafd_0_161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4" name="Google Shape;154;gaee8e5eafd_0_161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5" name="Google Shape;155;gaee8e5eafd_0_161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6" name="Google Shape;156;gaee8e5eafd_0_161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7" name="Google Shape;157;gaee8e5eafd_0_161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8" name="Google Shape;158;gaee8e5eafd_0_161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9" name="Google Shape;159;gaee8e5eafd_0_161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0" name="Google Shape;160;gaee8e5eafd_0_161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1" name="Google Shape;161;gaee8e5eafd_0_161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2" name="Google Shape;162;gaee8e5eafd_0_161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3" name="Google Shape;163;gaee8e5eafd_0_161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4" name="Google Shape;164;gaee8e5eafd_0_161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5" name="Google Shape;165;gaee8e5eafd_0_161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6" name="Google Shape;166;gaee8e5eafd_0_161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7" name="Google Shape;167;gaee8e5eafd_0_161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8" name="Google Shape;168;gaee8e5eafd_0_161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69" name="Google Shape;169;gaee8e5eafd_0_161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0" name="Google Shape;170;gaee8e5eafd_0_161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1" name="Google Shape;171;gaee8e5eafd_0_161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2" name="Google Shape;172;gaee8e5eafd_0_161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3" name="Google Shape;173;gaee8e5eafd_0_161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4" name="Google Shape;174;gaee8e5eafd_0_161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5" name="Google Shape;175;gaee8e5eafd_0_161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6" name="Google Shape;176;gaee8e5eafd_0_161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7" name="Google Shape;177;gaee8e5eafd_0_161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8" name="Google Shape;178;gaee8e5eafd_0_161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9" name="Google Shape;179;gaee8e5eafd_0_161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0" name="Google Shape;180;gaee8e5eafd_0_161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1" name="Google Shape;181;gaee8e5eafd_0_161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2" name="Google Shape;182;gaee8e5eafd_0_161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3" name="Google Shape;183;gaee8e5eafd_0_161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4" name="Google Shape;184;gaee8e5eafd_0_161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5" name="Google Shape;185;gaee8e5eafd_0_161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6" name="Google Shape;186;gaee8e5eafd_0_161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7" name="Google Shape;187;gaee8e5eafd_0_161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8" name="Google Shape;188;gaee8e5eafd_0_161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9" name="Google Shape;189;gaee8e5eafd_0_161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0" name="Google Shape;190;gaee8e5eafd_0_161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1" name="Google Shape;191;gaee8e5eafd_0_161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2" name="Google Shape;192;gaee8e5eafd_0_161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3" name="Google Shape;193;gaee8e5eafd_0_161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4" name="Google Shape;194;gaee8e5eafd_0_161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5" name="Google Shape;195;gaee8e5eafd_0_161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6" name="Google Shape;196;gaee8e5eafd_0_161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7" name="Google Shape;197;gaee8e5eafd_0_161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8" name="Google Shape;198;gaee8e5eafd_0_161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9" name="Google Shape;199;gaee8e5eafd_0_161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0" name="Google Shape;200;gaee8e5eafd_0_161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1" name="Google Shape;201;gaee8e5eafd_0_161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2" name="Google Shape;202;gaee8e5eafd_0_161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3" name="Google Shape;203;gaee8e5eafd_0_161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4" name="Google Shape;204;gaee8e5eafd_0_161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5" name="Google Shape;205;gaee8e5eafd_0_161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6" name="Google Shape;206;gaee8e5eafd_0_161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7" name="Google Shape;207;gaee8e5eafd_0_161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8" name="Google Shape;208;gaee8e5eafd_0_161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9" name="Google Shape;209;gaee8e5eafd_0_161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0" name="Google Shape;210;gaee8e5eafd_0_161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1" name="Google Shape;211;gaee8e5eafd_0_161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2" name="Google Shape;212;gaee8e5eafd_0_1617"/>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3" name="Google Shape;213;gaee8e5eafd_0_161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4" name="Google Shape;214;gaee8e5eafd_0_161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5" name="Google Shape;215;gaee8e5eafd_0_161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6" name="Google Shape;216;gaee8e5eafd_0_161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7" name="Google Shape;217;gaee8e5eafd_0_161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8" name="Google Shape;218;gaee8e5eafd_0_161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9" name="Google Shape;219;gaee8e5eafd_0_161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20" name="Google Shape;220;gaee8e5eafd_0_161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21" name="Google Shape;221;gaee8e5eafd_0_161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22" name="Google Shape;222;gaee8e5eafd_0_161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23" name="Google Shape;223;gaee8e5eafd_0_161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24" name="Google Shape;224;gaee8e5eafd_0_161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25" name="Google Shape;225;gaee8e5eafd_0_161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26" name="Google Shape;226;gaee8e5eafd_0_161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227" name="Google Shape;227;gaee8e5eafd_0_1617"/>
          <p:cNvSpPr txBox="1">
            <a:spLocks noGrp="1"/>
          </p:cNvSpPr>
          <p:nvPr>
            <p:ph type="title"/>
          </p:nvPr>
        </p:nvSpPr>
        <p:spPr>
          <a:xfrm>
            <a:off x="6961786" y="2456475"/>
            <a:ext cx="4624500" cy="1928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5300"/>
              <a:buFont typeface="Calibri"/>
              <a:buNone/>
              <a:defRPr sz="53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228" name="Google Shape;228;gaee8e5eafd_0_1617"/>
          <p:cNvSpPr txBox="1">
            <a:spLocks noGrp="1"/>
          </p:cNvSpPr>
          <p:nvPr>
            <p:ph type="body" idx="1"/>
          </p:nvPr>
        </p:nvSpPr>
        <p:spPr>
          <a:xfrm>
            <a:off x="6961786" y="4720790"/>
            <a:ext cx="4624500" cy="7035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2"/>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1100"/>
              </a:spcBef>
              <a:spcAft>
                <a:spcPts val="0"/>
              </a:spcAft>
              <a:buClr>
                <a:srgbClr val="FF0000"/>
              </a:buClr>
              <a:buSzPts val="2700"/>
              <a:buFont typeface="Arial"/>
              <a:buNone/>
              <a:defRPr sz="2700" b="1" i="0" u="none" strike="noStrike" cap="none">
                <a:solidFill>
                  <a:srgbClr val="FF0000"/>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229" name="Google Shape;229;gaee8e5eafd_0_1617"/>
          <p:cNvSpPr/>
          <p:nvPr/>
        </p:nvSpPr>
        <p:spPr>
          <a:xfrm>
            <a:off x="-2330633" y="180543"/>
            <a:ext cx="8883029" cy="622071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230" name="Google Shape;230;gaee8e5eafd_0_1617"/>
          <p:cNvPicPr preferRelativeResize="0"/>
          <p:nvPr/>
        </p:nvPicPr>
        <p:blipFill rotWithShape="1">
          <a:blip r:embed="rId2">
            <a:alphaModFix/>
          </a:blip>
          <a:srcRect/>
          <a:stretch/>
        </p:blipFill>
        <p:spPr>
          <a:xfrm>
            <a:off x="10174590" y="1236568"/>
            <a:ext cx="738191" cy="374173"/>
          </a:xfrm>
          <a:prstGeom prst="rect">
            <a:avLst/>
          </a:prstGeom>
          <a:noFill/>
          <a:ln>
            <a:noFill/>
          </a:ln>
        </p:spPr>
      </p:pic>
      <p:grpSp>
        <p:nvGrpSpPr>
          <p:cNvPr id="231" name="Google Shape;231;gaee8e5eafd_0_1617"/>
          <p:cNvGrpSpPr/>
          <p:nvPr/>
        </p:nvGrpSpPr>
        <p:grpSpPr>
          <a:xfrm>
            <a:off x="-1932891" y="195833"/>
            <a:ext cx="1368300" cy="2725739"/>
            <a:chOff x="-1555624" y="1196393"/>
            <a:chExt cx="1368300" cy="2725739"/>
          </a:xfrm>
        </p:grpSpPr>
        <p:grpSp>
          <p:nvGrpSpPr>
            <p:cNvPr id="232" name="Google Shape;232;gaee8e5eafd_0_1617"/>
            <p:cNvGrpSpPr/>
            <p:nvPr/>
          </p:nvGrpSpPr>
          <p:grpSpPr>
            <a:xfrm>
              <a:off x="-1555624" y="1488707"/>
              <a:ext cx="1368300" cy="2433425"/>
              <a:chOff x="-1836712" y="3275837"/>
              <a:chExt cx="1368300" cy="2433425"/>
            </a:xfrm>
          </p:grpSpPr>
          <p:sp>
            <p:nvSpPr>
              <p:cNvPr id="233" name="Google Shape;233;gaee8e5eafd_0_1617"/>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background 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&gt;Solid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900" b="0" i="0" u="none" strike="noStrike" cap="none">
                  <a:solidFill>
                    <a:srgbClr val="000000"/>
                  </a:solidFill>
                  <a:latin typeface="Arial"/>
                  <a:ea typeface="Arial"/>
                  <a:cs typeface="Arial"/>
                  <a:sym typeface="Arial"/>
                </a:endParaRPr>
              </a:p>
            </p:txBody>
          </p:sp>
          <p:pic>
            <p:nvPicPr>
              <p:cNvPr id="234" name="Google Shape;234;gaee8e5eafd_0_1617" descr="icon_information-white.png"/>
              <p:cNvPicPr preferRelativeResize="0"/>
              <p:nvPr/>
            </p:nvPicPr>
            <p:blipFill rotWithShape="1">
              <a:blip r:embed="rId3">
                <a:alphaModFix/>
              </a:blip>
              <a:srcRect/>
              <a:stretch/>
            </p:blipFill>
            <p:spPr>
              <a:xfrm>
                <a:off x="-1728699" y="3275837"/>
                <a:ext cx="121592" cy="320113"/>
              </a:xfrm>
              <a:prstGeom prst="rect">
                <a:avLst/>
              </a:prstGeom>
              <a:noFill/>
              <a:ln>
                <a:noFill/>
              </a:ln>
            </p:spPr>
          </p:pic>
        </p:grpSp>
        <p:pic>
          <p:nvPicPr>
            <p:cNvPr id="235" name="Google Shape;235;gaee8e5eafd_0_1617"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236" name="Google Shape;236;gaee8e5eafd_0_1617"/>
            <p:cNvSpPr/>
            <p:nvPr/>
          </p:nvSpPr>
          <p:spPr>
            <a:xfrm>
              <a:off x="-1473415" y="1196393"/>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500"/>
                                        <p:tgtEl>
                                          <p:spTgt spid="2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fade">
                                      <p:cBhvr>
                                        <p:cTn id="11" dur="500"/>
                                        <p:tgtEl>
                                          <p:spTgt spid="132"/>
                                        </p:tgtEl>
                                      </p:cBhvr>
                                    </p:animEffect>
                                  </p:childTnLst>
                                </p:cTn>
                              </p:par>
                              <p:par>
                                <p:cTn id="12" presetID="10" presetClass="entr" presetSubtype="0" fill="hold" nodeType="withEffect">
                                  <p:stCondLst>
                                    <p:cond delay="0"/>
                                  </p:stCondLst>
                                  <p:childTnLst>
                                    <p:set>
                                      <p:cBhvr>
                                        <p:cTn id="13" dur="1" fill="hold">
                                          <p:stCondLst>
                                            <p:cond delay="0"/>
                                          </p:stCondLst>
                                        </p:cTn>
                                        <p:tgtEl>
                                          <p:spTgt spid="227"/>
                                        </p:tgtEl>
                                        <p:attrNameLst>
                                          <p:attrName>style.visibility</p:attrName>
                                        </p:attrNameLst>
                                      </p:cBhvr>
                                      <p:to>
                                        <p:strVal val="visible"/>
                                      </p:to>
                                    </p:set>
                                    <p:animEffect transition="in" filter="fade">
                                      <p:cBhvr>
                                        <p:cTn id="14" dur="500"/>
                                        <p:tgtEl>
                                          <p:spTgt spid="227"/>
                                        </p:tgtEl>
                                      </p:cBhvr>
                                    </p:animEffect>
                                  </p:childTnLst>
                                </p:cTn>
                              </p:par>
                              <p:par>
                                <p:cTn id="15" presetID="10" presetClass="entr" presetSubtype="0" fill="hold" nodeType="withEffect">
                                  <p:stCondLst>
                                    <p:cond delay="0"/>
                                  </p:stCondLst>
                                  <p:childTnLst>
                                    <p:set>
                                      <p:cBhvr>
                                        <p:cTn id="16" dur="1" fill="hold">
                                          <p:stCondLst>
                                            <p:cond delay="0"/>
                                          </p:stCondLst>
                                        </p:cTn>
                                        <p:tgtEl>
                                          <p:spTgt spid="228">
                                            <p:txEl>
                                              <p:pRg st="0" end="0"/>
                                            </p:txEl>
                                          </p:spTgt>
                                        </p:tgtEl>
                                        <p:attrNameLst>
                                          <p:attrName>style.visibility</p:attrName>
                                        </p:attrNameLst>
                                      </p:cBhvr>
                                      <p:to>
                                        <p:strVal val="visible"/>
                                      </p:to>
                                    </p:set>
                                    <p:animEffect transition="in" filter="fade">
                                      <p:cBhvr>
                                        <p:cTn id="17" dur="500"/>
                                        <p:tgtEl>
                                          <p:spTgt spid="22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28">
                                            <p:txEl>
                                              <p:pRg st="1" end="1"/>
                                            </p:txEl>
                                          </p:spTgt>
                                        </p:tgtEl>
                                        <p:attrNameLst>
                                          <p:attrName>style.visibility</p:attrName>
                                        </p:attrNameLst>
                                      </p:cBhvr>
                                      <p:to>
                                        <p:strVal val="visible"/>
                                      </p:to>
                                    </p:set>
                                    <p:animEffect transition="in" filter="fade">
                                      <p:cBhvr>
                                        <p:cTn id="20" dur="500"/>
                                        <p:tgtEl>
                                          <p:spTgt spid="228">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28">
                                            <p:txEl>
                                              <p:pRg st="2" end="2"/>
                                            </p:txEl>
                                          </p:spTgt>
                                        </p:tgtEl>
                                        <p:attrNameLst>
                                          <p:attrName>style.visibility</p:attrName>
                                        </p:attrNameLst>
                                      </p:cBhvr>
                                      <p:to>
                                        <p:strVal val="visible"/>
                                      </p:to>
                                    </p:set>
                                    <p:animEffect transition="in" filter="fade">
                                      <p:cBhvr>
                                        <p:cTn id="23" dur="500"/>
                                        <p:tgtEl>
                                          <p:spTgt spid="228">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28">
                                            <p:txEl>
                                              <p:pRg st="3" end="3"/>
                                            </p:txEl>
                                          </p:spTgt>
                                        </p:tgtEl>
                                        <p:attrNameLst>
                                          <p:attrName>style.visibility</p:attrName>
                                        </p:attrNameLst>
                                      </p:cBhvr>
                                      <p:to>
                                        <p:strVal val="visible"/>
                                      </p:to>
                                    </p:set>
                                    <p:animEffect transition="in" filter="fade">
                                      <p:cBhvr>
                                        <p:cTn id="26" dur="500"/>
                                        <p:tgtEl>
                                          <p:spTgt spid="22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28">
                                            <p:txEl>
                                              <p:pRg st="4" end="4"/>
                                            </p:txEl>
                                          </p:spTgt>
                                        </p:tgtEl>
                                        <p:attrNameLst>
                                          <p:attrName>style.visibility</p:attrName>
                                        </p:attrNameLst>
                                      </p:cBhvr>
                                      <p:to>
                                        <p:strVal val="visible"/>
                                      </p:to>
                                    </p:set>
                                    <p:animEffect transition="in" filter="fade">
                                      <p:cBhvr>
                                        <p:cTn id="29" dur="500"/>
                                        <p:tgtEl>
                                          <p:spTgt spid="228">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28">
                                            <p:txEl>
                                              <p:pRg st="5" end="5"/>
                                            </p:txEl>
                                          </p:spTgt>
                                        </p:tgtEl>
                                        <p:attrNameLst>
                                          <p:attrName>style.visibility</p:attrName>
                                        </p:attrNameLst>
                                      </p:cBhvr>
                                      <p:to>
                                        <p:strVal val="visible"/>
                                      </p:to>
                                    </p:set>
                                    <p:animEffect transition="in" filter="fade">
                                      <p:cBhvr>
                                        <p:cTn id="32" dur="500"/>
                                        <p:tgtEl>
                                          <p:spTgt spid="228">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28">
                                            <p:txEl>
                                              <p:pRg st="6" end="6"/>
                                            </p:txEl>
                                          </p:spTgt>
                                        </p:tgtEl>
                                        <p:attrNameLst>
                                          <p:attrName>style.visibility</p:attrName>
                                        </p:attrNameLst>
                                      </p:cBhvr>
                                      <p:to>
                                        <p:strVal val="visible"/>
                                      </p:to>
                                    </p:set>
                                    <p:animEffect transition="in" filter="fade">
                                      <p:cBhvr>
                                        <p:cTn id="35" dur="500"/>
                                        <p:tgtEl>
                                          <p:spTgt spid="228">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28">
                                            <p:txEl>
                                              <p:pRg st="7" end="7"/>
                                            </p:txEl>
                                          </p:spTgt>
                                        </p:tgtEl>
                                        <p:attrNameLst>
                                          <p:attrName>style.visibility</p:attrName>
                                        </p:attrNameLst>
                                      </p:cBhvr>
                                      <p:to>
                                        <p:strVal val="visible"/>
                                      </p:to>
                                    </p:set>
                                    <p:animEffect transition="in" filter="fade">
                                      <p:cBhvr>
                                        <p:cTn id="38" dur="500"/>
                                        <p:tgtEl>
                                          <p:spTgt spid="228">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28">
                                            <p:txEl>
                                              <p:pRg st="8" end="8"/>
                                            </p:txEl>
                                          </p:spTgt>
                                        </p:tgtEl>
                                        <p:attrNameLst>
                                          <p:attrName>style.visibility</p:attrName>
                                        </p:attrNameLst>
                                      </p:cBhvr>
                                      <p:to>
                                        <p:strVal val="visible"/>
                                      </p:to>
                                    </p:set>
                                    <p:animEffect transition="in" filter="fade">
                                      <p:cBhvr>
                                        <p:cTn id="41" dur="500"/>
                                        <p:tgtEl>
                                          <p:spTgt spid="228">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30"/>
                                        </p:tgtEl>
                                        <p:attrNameLst>
                                          <p:attrName>style.visibility</p:attrName>
                                        </p:attrNameLst>
                                      </p:cBhvr>
                                      <p:to>
                                        <p:strVal val="visible"/>
                                      </p:to>
                                    </p:set>
                                    <p:animEffect transition="in" filter="fade">
                                      <p:cBhvr>
                                        <p:cTn id="45" dur="10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ont cover: Background image">
  <p:cSld name="Front cover: Background image">
    <p:bg>
      <p:bgPr>
        <a:blipFill>
          <a:blip r:embed="rId2">
            <a:alphaModFix/>
          </a:blip>
          <a:stretch>
            <a:fillRect/>
          </a:stretch>
        </a:blipFill>
        <a:effectLst/>
      </p:bgPr>
    </p:bg>
    <p:spTree>
      <p:nvGrpSpPr>
        <p:cNvPr id="1" name="Shape 237"/>
        <p:cNvGrpSpPr/>
        <p:nvPr/>
      </p:nvGrpSpPr>
      <p:grpSpPr>
        <a:xfrm>
          <a:off x="0" y="0"/>
          <a:ext cx="0" cy="0"/>
          <a:chOff x="0" y="0"/>
          <a:chExt cx="0" cy="0"/>
        </a:xfrm>
      </p:grpSpPr>
      <p:sp>
        <p:nvSpPr>
          <p:cNvPr id="238" name="Google Shape;238;gaee8e5eafd_0_1726"/>
          <p:cNvSpPr/>
          <p:nvPr/>
        </p:nvSpPr>
        <p:spPr>
          <a:xfrm rot="-5400000">
            <a:off x="3736361" y="-1600802"/>
            <a:ext cx="6858000" cy="100596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239" name="Google Shape;239;gaee8e5eafd_0_1726"/>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240" name="Google Shape;240;gaee8e5eafd_0_1726"/>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241" name="Google Shape;241;gaee8e5eafd_0_1726"/>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242" name="Google Shape;242;gaee8e5eafd_0_1726"/>
          <p:cNvGrpSpPr/>
          <p:nvPr/>
        </p:nvGrpSpPr>
        <p:grpSpPr>
          <a:xfrm>
            <a:off x="6961787" y="1092812"/>
            <a:ext cx="2482640" cy="997106"/>
            <a:chOff x="1899" y="899"/>
            <a:chExt cx="4163" cy="1671"/>
          </a:xfrm>
        </p:grpSpPr>
        <p:sp>
          <p:nvSpPr>
            <p:cNvPr id="243" name="Google Shape;243;gaee8e5eafd_0_172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4" name="Google Shape;244;gaee8e5eafd_0_172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5" name="Google Shape;245;gaee8e5eafd_0_172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6" name="Google Shape;246;gaee8e5eafd_0_172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7" name="Google Shape;247;gaee8e5eafd_0_172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8" name="Google Shape;248;gaee8e5eafd_0_172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9" name="Google Shape;249;gaee8e5eafd_0_172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0" name="Google Shape;250;gaee8e5eafd_0_172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1" name="Google Shape;251;gaee8e5eafd_0_172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2" name="Google Shape;252;gaee8e5eafd_0_172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3" name="Google Shape;253;gaee8e5eafd_0_172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4" name="Google Shape;254;gaee8e5eafd_0_1726"/>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5" name="Google Shape;255;gaee8e5eafd_0_172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6" name="Google Shape;256;gaee8e5eafd_0_172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7" name="Google Shape;257;gaee8e5eafd_0_172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8" name="Google Shape;258;gaee8e5eafd_0_172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9" name="Google Shape;259;gaee8e5eafd_0_1726"/>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0" name="Google Shape;260;gaee8e5eafd_0_172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1" name="Google Shape;261;gaee8e5eafd_0_172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2" name="Google Shape;262;gaee8e5eafd_0_172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3" name="Google Shape;263;gaee8e5eafd_0_172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4" name="Google Shape;264;gaee8e5eafd_0_172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5" name="Google Shape;265;gaee8e5eafd_0_172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6" name="Google Shape;266;gaee8e5eafd_0_172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7" name="Google Shape;267;gaee8e5eafd_0_172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8" name="Google Shape;268;gaee8e5eafd_0_172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9" name="Google Shape;269;gaee8e5eafd_0_172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0" name="Google Shape;270;gaee8e5eafd_0_172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1" name="Google Shape;271;gaee8e5eafd_0_172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2" name="Google Shape;272;gaee8e5eafd_0_172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3" name="Google Shape;273;gaee8e5eafd_0_172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4" name="Google Shape;274;gaee8e5eafd_0_172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5" name="Google Shape;275;gaee8e5eafd_0_172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6" name="Google Shape;276;gaee8e5eafd_0_172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7" name="Google Shape;277;gaee8e5eafd_0_172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8" name="Google Shape;278;gaee8e5eafd_0_172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79" name="Google Shape;279;gaee8e5eafd_0_172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0" name="Google Shape;280;gaee8e5eafd_0_172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1" name="Google Shape;281;gaee8e5eafd_0_172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2" name="Google Shape;282;gaee8e5eafd_0_172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3" name="Google Shape;283;gaee8e5eafd_0_172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4" name="Google Shape;284;gaee8e5eafd_0_172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5" name="Google Shape;285;gaee8e5eafd_0_172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6" name="Google Shape;286;gaee8e5eafd_0_172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7" name="Google Shape;287;gaee8e5eafd_0_172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8" name="Google Shape;288;gaee8e5eafd_0_172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9" name="Google Shape;289;gaee8e5eafd_0_172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0" name="Google Shape;290;gaee8e5eafd_0_172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1" name="Google Shape;291;gaee8e5eafd_0_172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2" name="Google Shape;292;gaee8e5eafd_0_172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3" name="Google Shape;293;gaee8e5eafd_0_172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4" name="Google Shape;294;gaee8e5eafd_0_172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5" name="Google Shape;295;gaee8e5eafd_0_172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6" name="Google Shape;296;gaee8e5eafd_0_172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7" name="Google Shape;297;gaee8e5eafd_0_172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8" name="Google Shape;298;gaee8e5eafd_0_172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9" name="Google Shape;299;gaee8e5eafd_0_172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0" name="Google Shape;300;gaee8e5eafd_0_172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1" name="Google Shape;301;gaee8e5eafd_0_172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2" name="Google Shape;302;gaee8e5eafd_0_172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3" name="Google Shape;303;gaee8e5eafd_0_172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4" name="Google Shape;304;gaee8e5eafd_0_172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5" name="Google Shape;305;gaee8e5eafd_0_172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6" name="Google Shape;306;gaee8e5eafd_0_172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7" name="Google Shape;307;gaee8e5eafd_0_172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8" name="Google Shape;308;gaee8e5eafd_0_172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9" name="Google Shape;309;gaee8e5eafd_0_172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0" name="Google Shape;310;gaee8e5eafd_0_172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1" name="Google Shape;311;gaee8e5eafd_0_172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2" name="Google Shape;312;gaee8e5eafd_0_172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3" name="Google Shape;313;gaee8e5eafd_0_172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4" name="Google Shape;314;gaee8e5eafd_0_172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5" name="Google Shape;315;gaee8e5eafd_0_172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6" name="Google Shape;316;gaee8e5eafd_0_172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7" name="Google Shape;317;gaee8e5eafd_0_172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8" name="Google Shape;318;gaee8e5eafd_0_172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9" name="Google Shape;319;gaee8e5eafd_0_172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0" name="Google Shape;320;gaee8e5eafd_0_172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1" name="Google Shape;321;gaee8e5eafd_0_172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2" name="Google Shape;322;gaee8e5eafd_0_1726"/>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3" name="Google Shape;323;gaee8e5eafd_0_172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4" name="Google Shape;324;gaee8e5eafd_0_172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5" name="Google Shape;325;gaee8e5eafd_0_172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6" name="Google Shape;326;gaee8e5eafd_0_172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7" name="Google Shape;327;gaee8e5eafd_0_172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8" name="Google Shape;328;gaee8e5eafd_0_172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9" name="Google Shape;329;gaee8e5eafd_0_172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0" name="Google Shape;330;gaee8e5eafd_0_172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1" name="Google Shape;331;gaee8e5eafd_0_172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2" name="Google Shape;332;gaee8e5eafd_0_172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3" name="Google Shape;333;gaee8e5eafd_0_172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4" name="Google Shape;334;gaee8e5eafd_0_172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5" name="Google Shape;335;gaee8e5eafd_0_172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336" name="Google Shape;336;gaee8e5eafd_0_172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337" name="Google Shape;337;gaee8e5eafd_0_1726"/>
          <p:cNvSpPr txBox="1">
            <a:spLocks noGrp="1"/>
          </p:cNvSpPr>
          <p:nvPr>
            <p:ph type="title"/>
          </p:nvPr>
        </p:nvSpPr>
        <p:spPr>
          <a:xfrm>
            <a:off x="6961786" y="2456475"/>
            <a:ext cx="4624500" cy="1928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5300"/>
              <a:buFont typeface="Calibri"/>
              <a:buNone/>
              <a:defRPr sz="53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338" name="Google Shape;338;gaee8e5eafd_0_1726"/>
          <p:cNvSpPr txBox="1">
            <a:spLocks noGrp="1"/>
          </p:cNvSpPr>
          <p:nvPr>
            <p:ph type="body" idx="1"/>
          </p:nvPr>
        </p:nvSpPr>
        <p:spPr>
          <a:xfrm>
            <a:off x="6961786" y="4720790"/>
            <a:ext cx="4624500" cy="7035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2"/>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1100"/>
              </a:spcBef>
              <a:spcAft>
                <a:spcPts val="0"/>
              </a:spcAft>
              <a:buClr>
                <a:srgbClr val="FF0000"/>
              </a:buClr>
              <a:buSzPts val="2700"/>
              <a:buFont typeface="Arial"/>
              <a:buNone/>
              <a:defRPr sz="2700" b="1" i="0" u="none" strike="noStrike" cap="none">
                <a:solidFill>
                  <a:srgbClr val="FF0000"/>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339" name="Google Shape;339;gaee8e5eafd_0_1726"/>
          <p:cNvSpPr/>
          <p:nvPr/>
        </p:nvSpPr>
        <p:spPr>
          <a:xfrm>
            <a:off x="-2330633" y="180543"/>
            <a:ext cx="8883029" cy="6220717"/>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340" name="Google Shape;340;gaee8e5eafd_0_1726"/>
          <p:cNvPicPr preferRelativeResize="0"/>
          <p:nvPr/>
        </p:nvPicPr>
        <p:blipFill rotWithShape="1">
          <a:blip r:embed="rId3">
            <a:alphaModFix/>
          </a:blip>
          <a:srcRect/>
          <a:stretch/>
        </p:blipFill>
        <p:spPr>
          <a:xfrm>
            <a:off x="10174590" y="1236568"/>
            <a:ext cx="738191" cy="374173"/>
          </a:xfrm>
          <a:prstGeom prst="rect">
            <a:avLst/>
          </a:prstGeom>
          <a:noFill/>
          <a:ln>
            <a:noFill/>
          </a:ln>
        </p:spPr>
      </p:pic>
      <p:grpSp>
        <p:nvGrpSpPr>
          <p:cNvPr id="341" name="Google Shape;341;gaee8e5eafd_0_1726"/>
          <p:cNvGrpSpPr/>
          <p:nvPr/>
        </p:nvGrpSpPr>
        <p:grpSpPr>
          <a:xfrm>
            <a:off x="-2040904" y="871532"/>
            <a:ext cx="1368300" cy="2264171"/>
            <a:chOff x="-1836712" y="2937191"/>
            <a:chExt cx="1368300" cy="2264171"/>
          </a:xfrm>
        </p:grpSpPr>
        <p:pic>
          <p:nvPicPr>
            <p:cNvPr id="342" name="Google Shape;342;gaee8e5eafd_0_1726" descr="icon_camera_circle.png"/>
            <p:cNvPicPr preferRelativeResize="0"/>
            <p:nvPr/>
          </p:nvPicPr>
          <p:blipFill rotWithShape="1">
            <a:blip r:embed="rId4">
              <a:alphaModFix/>
            </a:blip>
            <a:srcRect/>
            <a:stretch/>
          </p:blipFill>
          <p:spPr>
            <a:xfrm>
              <a:off x="-1728699" y="2937191"/>
              <a:ext cx="640111" cy="640111"/>
            </a:xfrm>
            <a:prstGeom prst="rect">
              <a:avLst/>
            </a:prstGeom>
            <a:noFill/>
            <a:ln>
              <a:noFill/>
            </a:ln>
          </p:spPr>
        </p:pic>
        <p:sp>
          <p:nvSpPr>
            <p:cNvPr id="343" name="Google Shape;343;gaee8e5eafd_0_172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344" name="Google Shape;344;gaee8e5eafd_0_1726" descr="icon_information-white.png"/>
            <p:cNvPicPr preferRelativeResize="0"/>
            <p:nvPr/>
          </p:nvPicPr>
          <p:blipFill rotWithShape="1">
            <a:blip r:embed="rId5">
              <a:alphaModFix/>
            </a:blip>
            <a:srcRect/>
            <a:stretch/>
          </p:blipFill>
          <p:spPr>
            <a:xfrm>
              <a:off x="-1728699" y="3245911"/>
              <a:ext cx="121592" cy="320113"/>
            </a:xfrm>
            <a:prstGeom prst="rect">
              <a:avLst/>
            </a:prstGeom>
            <a:noFill/>
            <a:ln>
              <a:noFill/>
            </a:ln>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500"/>
                                        <p:tgtEl>
                                          <p:spTgt spid="33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2"/>
                                        </p:tgtEl>
                                        <p:attrNameLst>
                                          <p:attrName>style.visibility</p:attrName>
                                        </p:attrNameLst>
                                      </p:cBhvr>
                                      <p:to>
                                        <p:strVal val="visible"/>
                                      </p:to>
                                    </p:set>
                                    <p:animEffect transition="in" filter="fade">
                                      <p:cBhvr>
                                        <p:cTn id="11" dur="500"/>
                                        <p:tgtEl>
                                          <p:spTgt spid="242"/>
                                        </p:tgtEl>
                                      </p:cBhvr>
                                    </p:animEffect>
                                  </p:childTnLst>
                                </p:cTn>
                              </p:par>
                              <p:par>
                                <p:cTn id="12" presetID="10" presetClass="entr" presetSubtype="0" fill="hold" nodeType="withEffect">
                                  <p:stCondLst>
                                    <p:cond delay="0"/>
                                  </p:stCondLst>
                                  <p:childTnLst>
                                    <p:set>
                                      <p:cBhvr>
                                        <p:cTn id="13" dur="1" fill="hold">
                                          <p:stCondLst>
                                            <p:cond delay="0"/>
                                          </p:stCondLst>
                                        </p:cTn>
                                        <p:tgtEl>
                                          <p:spTgt spid="337"/>
                                        </p:tgtEl>
                                        <p:attrNameLst>
                                          <p:attrName>style.visibility</p:attrName>
                                        </p:attrNameLst>
                                      </p:cBhvr>
                                      <p:to>
                                        <p:strVal val="visible"/>
                                      </p:to>
                                    </p:set>
                                    <p:animEffect transition="in" filter="fade">
                                      <p:cBhvr>
                                        <p:cTn id="14" dur="500"/>
                                        <p:tgtEl>
                                          <p:spTgt spid="337"/>
                                        </p:tgtEl>
                                      </p:cBhvr>
                                    </p:animEffect>
                                  </p:childTnLst>
                                </p:cTn>
                              </p:par>
                              <p:par>
                                <p:cTn id="15" presetID="10" presetClass="entr" presetSubtype="0" fill="hold" nodeType="withEffect">
                                  <p:stCondLst>
                                    <p:cond delay="0"/>
                                  </p:stCondLst>
                                  <p:childTnLst>
                                    <p:set>
                                      <p:cBhvr>
                                        <p:cTn id="16" dur="1" fill="hold">
                                          <p:stCondLst>
                                            <p:cond delay="0"/>
                                          </p:stCondLst>
                                        </p:cTn>
                                        <p:tgtEl>
                                          <p:spTgt spid="338">
                                            <p:txEl>
                                              <p:pRg st="0" end="0"/>
                                            </p:txEl>
                                          </p:spTgt>
                                        </p:tgtEl>
                                        <p:attrNameLst>
                                          <p:attrName>style.visibility</p:attrName>
                                        </p:attrNameLst>
                                      </p:cBhvr>
                                      <p:to>
                                        <p:strVal val="visible"/>
                                      </p:to>
                                    </p:set>
                                    <p:animEffect transition="in" filter="fade">
                                      <p:cBhvr>
                                        <p:cTn id="17" dur="500"/>
                                        <p:tgtEl>
                                          <p:spTgt spid="33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38">
                                            <p:txEl>
                                              <p:pRg st="1" end="1"/>
                                            </p:txEl>
                                          </p:spTgt>
                                        </p:tgtEl>
                                        <p:attrNameLst>
                                          <p:attrName>style.visibility</p:attrName>
                                        </p:attrNameLst>
                                      </p:cBhvr>
                                      <p:to>
                                        <p:strVal val="visible"/>
                                      </p:to>
                                    </p:set>
                                    <p:animEffect transition="in" filter="fade">
                                      <p:cBhvr>
                                        <p:cTn id="20" dur="500"/>
                                        <p:tgtEl>
                                          <p:spTgt spid="338">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38">
                                            <p:txEl>
                                              <p:pRg st="2" end="2"/>
                                            </p:txEl>
                                          </p:spTgt>
                                        </p:tgtEl>
                                        <p:attrNameLst>
                                          <p:attrName>style.visibility</p:attrName>
                                        </p:attrNameLst>
                                      </p:cBhvr>
                                      <p:to>
                                        <p:strVal val="visible"/>
                                      </p:to>
                                    </p:set>
                                    <p:animEffect transition="in" filter="fade">
                                      <p:cBhvr>
                                        <p:cTn id="23" dur="500"/>
                                        <p:tgtEl>
                                          <p:spTgt spid="338">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38">
                                            <p:txEl>
                                              <p:pRg st="3" end="3"/>
                                            </p:txEl>
                                          </p:spTgt>
                                        </p:tgtEl>
                                        <p:attrNameLst>
                                          <p:attrName>style.visibility</p:attrName>
                                        </p:attrNameLst>
                                      </p:cBhvr>
                                      <p:to>
                                        <p:strVal val="visible"/>
                                      </p:to>
                                    </p:set>
                                    <p:animEffect transition="in" filter="fade">
                                      <p:cBhvr>
                                        <p:cTn id="26" dur="500"/>
                                        <p:tgtEl>
                                          <p:spTgt spid="33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38">
                                            <p:txEl>
                                              <p:pRg st="4" end="4"/>
                                            </p:txEl>
                                          </p:spTgt>
                                        </p:tgtEl>
                                        <p:attrNameLst>
                                          <p:attrName>style.visibility</p:attrName>
                                        </p:attrNameLst>
                                      </p:cBhvr>
                                      <p:to>
                                        <p:strVal val="visible"/>
                                      </p:to>
                                    </p:set>
                                    <p:animEffect transition="in" filter="fade">
                                      <p:cBhvr>
                                        <p:cTn id="29" dur="500"/>
                                        <p:tgtEl>
                                          <p:spTgt spid="338">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38">
                                            <p:txEl>
                                              <p:pRg st="5" end="5"/>
                                            </p:txEl>
                                          </p:spTgt>
                                        </p:tgtEl>
                                        <p:attrNameLst>
                                          <p:attrName>style.visibility</p:attrName>
                                        </p:attrNameLst>
                                      </p:cBhvr>
                                      <p:to>
                                        <p:strVal val="visible"/>
                                      </p:to>
                                    </p:set>
                                    <p:animEffect transition="in" filter="fade">
                                      <p:cBhvr>
                                        <p:cTn id="32" dur="500"/>
                                        <p:tgtEl>
                                          <p:spTgt spid="338">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38">
                                            <p:txEl>
                                              <p:pRg st="6" end="6"/>
                                            </p:txEl>
                                          </p:spTgt>
                                        </p:tgtEl>
                                        <p:attrNameLst>
                                          <p:attrName>style.visibility</p:attrName>
                                        </p:attrNameLst>
                                      </p:cBhvr>
                                      <p:to>
                                        <p:strVal val="visible"/>
                                      </p:to>
                                    </p:set>
                                    <p:animEffect transition="in" filter="fade">
                                      <p:cBhvr>
                                        <p:cTn id="35" dur="500"/>
                                        <p:tgtEl>
                                          <p:spTgt spid="338">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38">
                                            <p:txEl>
                                              <p:pRg st="7" end="7"/>
                                            </p:txEl>
                                          </p:spTgt>
                                        </p:tgtEl>
                                        <p:attrNameLst>
                                          <p:attrName>style.visibility</p:attrName>
                                        </p:attrNameLst>
                                      </p:cBhvr>
                                      <p:to>
                                        <p:strVal val="visible"/>
                                      </p:to>
                                    </p:set>
                                    <p:animEffect transition="in" filter="fade">
                                      <p:cBhvr>
                                        <p:cTn id="38" dur="500"/>
                                        <p:tgtEl>
                                          <p:spTgt spid="338">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38">
                                            <p:txEl>
                                              <p:pRg st="8" end="8"/>
                                            </p:txEl>
                                          </p:spTgt>
                                        </p:tgtEl>
                                        <p:attrNameLst>
                                          <p:attrName>style.visibility</p:attrName>
                                        </p:attrNameLst>
                                      </p:cBhvr>
                                      <p:to>
                                        <p:strVal val="visible"/>
                                      </p:to>
                                    </p:set>
                                    <p:animEffect transition="in" filter="fade">
                                      <p:cBhvr>
                                        <p:cTn id="41" dur="500"/>
                                        <p:tgtEl>
                                          <p:spTgt spid="338">
                                            <p:txEl>
                                              <p:pRg st="8" end="8"/>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340"/>
                                        </p:tgtEl>
                                        <p:attrNameLst>
                                          <p:attrName>style.visibility</p:attrName>
                                        </p:attrNameLst>
                                      </p:cBhvr>
                                      <p:to>
                                        <p:strVal val="visible"/>
                                      </p:to>
                                    </p:set>
                                    <p:animEffect transition="in" filter="fade">
                                      <p:cBhvr>
                                        <p:cTn id="45" dur="1000"/>
                                        <p:tgtEl>
                                          <p:spTgt spid="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p:cSld name="Section break">
    <p:bg>
      <p:bgPr>
        <a:solidFill>
          <a:schemeClr val="dk2"/>
        </a:solidFill>
        <a:effectLst/>
      </p:bgPr>
    </p:bg>
    <p:spTree>
      <p:nvGrpSpPr>
        <p:cNvPr id="1" name="Shape 345"/>
        <p:cNvGrpSpPr/>
        <p:nvPr/>
      </p:nvGrpSpPr>
      <p:grpSpPr>
        <a:xfrm>
          <a:off x="0" y="0"/>
          <a:ext cx="0" cy="0"/>
          <a:chOff x="0" y="0"/>
          <a:chExt cx="0" cy="0"/>
        </a:xfrm>
      </p:grpSpPr>
      <p:sp>
        <p:nvSpPr>
          <p:cNvPr id="346" name="Google Shape;346;gaee8e5eafd_0_1834"/>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347" name="Google Shape;347;gaee8e5eafd_0_1834"/>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348" name="Google Shape;348;gaee8e5eafd_0_1834"/>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349" name="Google Shape;349;gaee8e5eafd_0_1834"/>
          <p:cNvGrpSpPr/>
          <p:nvPr/>
        </p:nvGrpSpPr>
        <p:grpSpPr>
          <a:xfrm>
            <a:off x="6231334" y="1276581"/>
            <a:ext cx="2025191" cy="813381"/>
            <a:chOff x="1899" y="899"/>
            <a:chExt cx="4163" cy="1671"/>
          </a:xfrm>
        </p:grpSpPr>
        <p:sp>
          <p:nvSpPr>
            <p:cNvPr id="350" name="Google Shape;350;gaee8e5eafd_0_1834"/>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1" name="Google Shape;351;gaee8e5eafd_0_1834"/>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2" name="Google Shape;352;gaee8e5eafd_0_1834"/>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3" name="Google Shape;353;gaee8e5eafd_0_1834"/>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4" name="Google Shape;354;gaee8e5eafd_0_1834"/>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5" name="Google Shape;355;gaee8e5eafd_0_1834"/>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6" name="Google Shape;356;gaee8e5eafd_0_1834"/>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7" name="Google Shape;357;gaee8e5eafd_0_1834"/>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8" name="Google Shape;358;gaee8e5eafd_0_1834"/>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9" name="Google Shape;359;gaee8e5eafd_0_1834"/>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0" name="Google Shape;360;gaee8e5eafd_0_1834"/>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1" name="Google Shape;361;gaee8e5eafd_0_1834"/>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2" name="Google Shape;362;gaee8e5eafd_0_1834"/>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3" name="Google Shape;363;gaee8e5eafd_0_1834"/>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4" name="Google Shape;364;gaee8e5eafd_0_1834"/>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5" name="Google Shape;365;gaee8e5eafd_0_1834"/>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6" name="Google Shape;366;gaee8e5eafd_0_1834"/>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7" name="Google Shape;367;gaee8e5eafd_0_1834"/>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8" name="Google Shape;368;gaee8e5eafd_0_1834"/>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9" name="Google Shape;369;gaee8e5eafd_0_1834"/>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0" name="Google Shape;370;gaee8e5eafd_0_1834"/>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1" name="Google Shape;371;gaee8e5eafd_0_1834"/>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2" name="Google Shape;372;gaee8e5eafd_0_1834"/>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3" name="Google Shape;373;gaee8e5eafd_0_1834"/>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4" name="Google Shape;374;gaee8e5eafd_0_1834"/>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5" name="Google Shape;375;gaee8e5eafd_0_1834"/>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6" name="Google Shape;376;gaee8e5eafd_0_1834"/>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7" name="Google Shape;377;gaee8e5eafd_0_1834"/>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8" name="Google Shape;378;gaee8e5eafd_0_1834"/>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9" name="Google Shape;379;gaee8e5eafd_0_1834"/>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0" name="Google Shape;380;gaee8e5eafd_0_1834"/>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1" name="Google Shape;381;gaee8e5eafd_0_1834"/>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2" name="Google Shape;382;gaee8e5eafd_0_1834"/>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3" name="Google Shape;383;gaee8e5eafd_0_1834"/>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4" name="Google Shape;384;gaee8e5eafd_0_1834"/>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5" name="Google Shape;385;gaee8e5eafd_0_1834"/>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6" name="Google Shape;386;gaee8e5eafd_0_1834"/>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7" name="Google Shape;387;gaee8e5eafd_0_1834"/>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8" name="Google Shape;388;gaee8e5eafd_0_1834"/>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9" name="Google Shape;389;gaee8e5eafd_0_1834"/>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0" name="Google Shape;390;gaee8e5eafd_0_1834"/>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1" name="Google Shape;391;gaee8e5eafd_0_1834"/>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2" name="Google Shape;392;gaee8e5eafd_0_1834"/>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3" name="Google Shape;393;gaee8e5eafd_0_1834"/>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4" name="Google Shape;394;gaee8e5eafd_0_1834"/>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5" name="Google Shape;395;gaee8e5eafd_0_1834"/>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6" name="Google Shape;396;gaee8e5eafd_0_1834"/>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7" name="Google Shape;397;gaee8e5eafd_0_1834"/>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8" name="Google Shape;398;gaee8e5eafd_0_1834"/>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9" name="Google Shape;399;gaee8e5eafd_0_1834"/>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0" name="Google Shape;400;gaee8e5eafd_0_1834"/>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1" name="Google Shape;401;gaee8e5eafd_0_1834"/>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2" name="Google Shape;402;gaee8e5eafd_0_1834"/>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3" name="Google Shape;403;gaee8e5eafd_0_1834"/>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4" name="Google Shape;404;gaee8e5eafd_0_1834"/>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5" name="Google Shape;405;gaee8e5eafd_0_1834"/>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6" name="Google Shape;406;gaee8e5eafd_0_1834"/>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7" name="Google Shape;407;gaee8e5eafd_0_1834"/>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8" name="Google Shape;408;gaee8e5eafd_0_1834"/>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9" name="Google Shape;409;gaee8e5eafd_0_1834"/>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0" name="Google Shape;410;gaee8e5eafd_0_1834"/>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1" name="Google Shape;411;gaee8e5eafd_0_1834"/>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2" name="Google Shape;412;gaee8e5eafd_0_1834"/>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3" name="Google Shape;413;gaee8e5eafd_0_1834"/>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4" name="Google Shape;414;gaee8e5eafd_0_1834"/>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5" name="Google Shape;415;gaee8e5eafd_0_1834"/>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6" name="Google Shape;416;gaee8e5eafd_0_1834"/>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7" name="Google Shape;417;gaee8e5eafd_0_1834"/>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8" name="Google Shape;418;gaee8e5eafd_0_1834"/>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9" name="Google Shape;419;gaee8e5eafd_0_1834"/>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0" name="Google Shape;420;gaee8e5eafd_0_1834"/>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1" name="Google Shape;421;gaee8e5eafd_0_1834"/>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2" name="Google Shape;422;gaee8e5eafd_0_1834"/>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3" name="Google Shape;423;gaee8e5eafd_0_1834"/>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4" name="Google Shape;424;gaee8e5eafd_0_1834"/>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5" name="Google Shape;425;gaee8e5eafd_0_1834"/>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6" name="Google Shape;426;gaee8e5eafd_0_1834"/>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7" name="Google Shape;427;gaee8e5eafd_0_1834"/>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8" name="Google Shape;428;gaee8e5eafd_0_1834"/>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9" name="Google Shape;429;gaee8e5eafd_0_1834"/>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0" name="Google Shape;430;gaee8e5eafd_0_1834"/>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1" name="Google Shape;431;gaee8e5eafd_0_1834"/>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2" name="Google Shape;432;gaee8e5eafd_0_1834"/>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3" name="Google Shape;433;gaee8e5eafd_0_1834"/>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4" name="Google Shape;434;gaee8e5eafd_0_1834"/>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5" name="Google Shape;435;gaee8e5eafd_0_1834"/>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6" name="Google Shape;436;gaee8e5eafd_0_1834"/>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7" name="Google Shape;437;gaee8e5eafd_0_1834"/>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8" name="Google Shape;438;gaee8e5eafd_0_1834"/>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9" name="Google Shape;439;gaee8e5eafd_0_1834"/>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0" name="Google Shape;440;gaee8e5eafd_0_1834"/>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1" name="Google Shape;441;gaee8e5eafd_0_1834"/>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2" name="Google Shape;442;gaee8e5eafd_0_1834"/>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443" name="Google Shape;443;gaee8e5eafd_0_1834"/>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444" name="Google Shape;444;gaee8e5eafd_0_1834"/>
          <p:cNvSpPr txBox="1">
            <a:spLocks noGrp="1"/>
          </p:cNvSpPr>
          <p:nvPr>
            <p:ph type="title"/>
          </p:nvPr>
        </p:nvSpPr>
        <p:spPr>
          <a:xfrm>
            <a:off x="6231333" y="2456476"/>
            <a:ext cx="4624500" cy="13467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445" name="Google Shape;445;gaee8e5eafd_0_1834"/>
          <p:cNvSpPr txBox="1">
            <a:spLocks noGrp="1"/>
          </p:cNvSpPr>
          <p:nvPr>
            <p:ph type="body" idx="1"/>
          </p:nvPr>
        </p:nvSpPr>
        <p:spPr>
          <a:xfrm>
            <a:off x="6231333" y="4092463"/>
            <a:ext cx="4624500" cy="87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2"/>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l" rtl="0">
              <a:lnSpc>
                <a:spcPct val="90000"/>
              </a:lnSpc>
              <a:spcBef>
                <a:spcPts val="1100"/>
              </a:spcBef>
              <a:spcAft>
                <a:spcPts val="0"/>
              </a:spcAft>
              <a:buClr>
                <a:srgbClr val="FF0000"/>
              </a:buClr>
              <a:buSzPts val="2700"/>
              <a:buFont typeface="Arial"/>
              <a:buNone/>
              <a:defRPr sz="2700" b="1" i="0" u="none" strike="noStrike" cap="none">
                <a:solidFill>
                  <a:srgbClr val="FF0000"/>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446" name="Google Shape;446;gaee8e5eafd_0_1834"/>
          <p:cNvGrpSpPr/>
          <p:nvPr/>
        </p:nvGrpSpPr>
        <p:grpSpPr>
          <a:xfrm>
            <a:off x="-1932891" y="195833"/>
            <a:ext cx="1368300" cy="2725739"/>
            <a:chOff x="-1555624" y="1196393"/>
            <a:chExt cx="1368300" cy="2725739"/>
          </a:xfrm>
        </p:grpSpPr>
        <p:grpSp>
          <p:nvGrpSpPr>
            <p:cNvPr id="447" name="Google Shape;447;gaee8e5eafd_0_1834"/>
            <p:cNvGrpSpPr/>
            <p:nvPr/>
          </p:nvGrpSpPr>
          <p:grpSpPr>
            <a:xfrm>
              <a:off x="-1555624" y="1488707"/>
              <a:ext cx="1368300" cy="2433425"/>
              <a:chOff x="-1836712" y="3275837"/>
              <a:chExt cx="1368300" cy="2433425"/>
            </a:xfrm>
          </p:grpSpPr>
          <p:sp>
            <p:nvSpPr>
              <p:cNvPr id="448" name="Google Shape;448;gaee8e5eafd_0_1834"/>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background 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&gt;Solid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900" b="0" i="0" u="none" strike="noStrike" cap="none">
                  <a:solidFill>
                    <a:srgbClr val="000000"/>
                  </a:solidFill>
                  <a:latin typeface="Arial"/>
                  <a:ea typeface="Arial"/>
                  <a:cs typeface="Arial"/>
                  <a:sym typeface="Arial"/>
                </a:endParaRPr>
              </a:p>
            </p:txBody>
          </p:sp>
          <p:pic>
            <p:nvPicPr>
              <p:cNvPr id="449" name="Google Shape;449;gaee8e5eafd_0_1834"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450" name="Google Shape;450;gaee8e5eafd_0_1834" descr="fill.png"/>
            <p:cNvPicPr preferRelativeResize="0"/>
            <p:nvPr/>
          </p:nvPicPr>
          <p:blipFill rotWithShape="1">
            <a:blip r:embed="rId3">
              <a:alphaModFix/>
            </a:blip>
            <a:srcRect/>
            <a:stretch/>
          </p:blipFill>
          <p:spPr>
            <a:xfrm>
              <a:off x="-1368152" y="1304800"/>
              <a:ext cx="324000" cy="324000"/>
            </a:xfrm>
            <a:prstGeom prst="rect">
              <a:avLst/>
            </a:prstGeom>
            <a:noFill/>
            <a:ln>
              <a:noFill/>
            </a:ln>
          </p:spPr>
        </p:pic>
        <p:sp>
          <p:nvSpPr>
            <p:cNvPr id="451" name="Google Shape;451;gaee8e5eafd_0_1834"/>
            <p:cNvSpPr/>
            <p:nvPr/>
          </p:nvSpPr>
          <p:spPr>
            <a:xfrm>
              <a:off x="-1473415" y="1196393"/>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grpSp>
      <p:sp>
        <p:nvSpPr>
          <p:cNvPr id="452" name="Google Shape;452;gaee8e5eafd_0_1834"/>
          <p:cNvSpPr/>
          <p:nvPr/>
        </p:nvSpPr>
        <p:spPr>
          <a:xfrm>
            <a:off x="19653" y="1204484"/>
            <a:ext cx="6588735" cy="5653515"/>
          </a:xfrm>
          <a:custGeom>
            <a:avLst/>
            <a:gdLst/>
            <a:ahLst/>
            <a:cxnLst/>
            <a:rect l="l" t="t" r="r" b="b"/>
            <a:pathLst>
              <a:path w="1639" h="1406" extrusionOk="0">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83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chemeClr val="dk2"/>
        </a:solidFill>
        <a:effectLst/>
      </p:bgPr>
    </p:bg>
    <p:spTree>
      <p:nvGrpSpPr>
        <p:cNvPr id="1" name="Shape 453"/>
        <p:cNvGrpSpPr/>
        <p:nvPr/>
      </p:nvGrpSpPr>
      <p:grpSpPr>
        <a:xfrm>
          <a:off x="0" y="0"/>
          <a:ext cx="0" cy="0"/>
          <a:chOff x="0" y="0"/>
          <a:chExt cx="0" cy="0"/>
        </a:xfrm>
      </p:grpSpPr>
      <p:sp>
        <p:nvSpPr>
          <p:cNvPr id="454" name="Google Shape;454;gaee8e5eafd_0_1942"/>
          <p:cNvSpPr txBox="1">
            <a:spLocks noGrp="1"/>
          </p:cNvSpPr>
          <p:nvPr>
            <p:ph type="title"/>
          </p:nvPr>
        </p:nvSpPr>
        <p:spPr>
          <a:xfrm>
            <a:off x="6456039" y="897616"/>
            <a:ext cx="52563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455" name="Google Shape;455;gaee8e5eafd_0_1942"/>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456" name="Google Shape;456;gaee8e5eafd_0_1942"/>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457" name="Google Shape;457;gaee8e5eafd_0_1942"/>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458" name="Google Shape;458;gaee8e5eafd_0_1942"/>
          <p:cNvSpPr>
            <a:spLocks noGrp="1"/>
          </p:cNvSpPr>
          <p:nvPr>
            <p:ph type="pic" idx="2"/>
          </p:nvPr>
        </p:nvSpPr>
        <p:spPr>
          <a:xfrm>
            <a:off x="-9525" y="0"/>
            <a:ext cx="6105600" cy="6858000"/>
          </a:xfrm>
          <a:prstGeom prst="rect">
            <a:avLst/>
          </a:prstGeom>
          <a:noFill/>
          <a:ln>
            <a:noFill/>
          </a:ln>
        </p:spPr>
        <p:txBody>
          <a:bodyPr spcFirstLastPara="1" wrap="square" lIns="0" tIns="0" rIns="0" bIns="0" anchor="ctr" anchorCtr="0">
            <a:noAutofit/>
          </a:bodyPr>
          <a:lstStyle>
            <a:lvl1pPr marR="0" lvl="0" algn="ctr" rtl="0">
              <a:lnSpc>
                <a:spcPct val="90000"/>
              </a:lnSpc>
              <a:spcBef>
                <a:spcPts val="500"/>
              </a:spcBef>
              <a:spcAft>
                <a:spcPts val="0"/>
              </a:spcAft>
              <a:buClr>
                <a:schemeClr val="lt1"/>
              </a:buClr>
              <a:buSzPts val="1900"/>
              <a:buFont typeface="Arial"/>
              <a:buNone/>
              <a:defRPr sz="19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2"/>
              </a:buClr>
              <a:buSzPts val="2400"/>
              <a:buFont typeface="Arial"/>
              <a:buChar char="•"/>
              <a:defRPr sz="2400" b="1"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accent2"/>
              </a:buClr>
              <a:buSzPts val="2100"/>
              <a:buFont typeface="Arial"/>
              <a:buChar char="•"/>
              <a:defRPr sz="2100" b="0" i="0" u="none" strike="noStrike" cap="none">
                <a:solidFill>
                  <a:schemeClr val="dk1"/>
                </a:solidFill>
                <a:latin typeface="Calibri"/>
                <a:ea typeface="Calibri"/>
                <a:cs typeface="Calibri"/>
                <a:sym typeface="Calibri"/>
              </a:defRPr>
            </a:lvl4pPr>
            <a:lvl5pPr marR="0" lvl="4" algn="l" rtl="0">
              <a:lnSpc>
                <a:spcPct val="90000"/>
              </a:lnSpc>
              <a:spcBef>
                <a:spcPts val="1100"/>
              </a:spcBef>
              <a:spcAft>
                <a:spcPts val="0"/>
              </a:spcAft>
              <a:buClr>
                <a:schemeClr val="accent1"/>
              </a:buClr>
              <a:buSzPts val="2700"/>
              <a:buFont typeface="Arial"/>
              <a:buNone/>
              <a:defRPr sz="2700" b="1" i="0" u="none" strike="noStrike" cap="none">
                <a:solidFill>
                  <a:schemeClr val="accent1"/>
                </a:solidFill>
                <a:latin typeface="Calibri"/>
                <a:ea typeface="Calibri"/>
                <a:cs typeface="Calibri"/>
                <a:sym typeface="Calibri"/>
              </a:defRPr>
            </a:lvl5pPr>
            <a:lvl6pPr marR="0" lvl="5"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R="0" lvl="6"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R="0" lvl="7"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R="0" lvl="8"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459" name="Google Shape;459;gaee8e5eafd_0_1942"/>
          <p:cNvSpPr txBox="1">
            <a:spLocks noGrp="1"/>
          </p:cNvSpPr>
          <p:nvPr>
            <p:ph type="body" idx="1"/>
          </p:nvPr>
        </p:nvSpPr>
        <p:spPr>
          <a:xfrm>
            <a:off x="6455233" y="2263939"/>
            <a:ext cx="4471500" cy="36987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460" name="Google Shape;460;gaee8e5eafd_0_1942"/>
          <p:cNvGrpSpPr/>
          <p:nvPr/>
        </p:nvGrpSpPr>
        <p:grpSpPr>
          <a:xfrm>
            <a:off x="-2040904" y="3988723"/>
            <a:ext cx="1872300" cy="2902792"/>
            <a:chOff x="6195941" y="562596"/>
            <a:chExt cx="1872300" cy="2902792"/>
          </a:xfrm>
        </p:grpSpPr>
        <p:grpSp>
          <p:nvGrpSpPr>
            <p:cNvPr id="461" name="Google Shape;461;gaee8e5eafd_0_1942"/>
            <p:cNvGrpSpPr/>
            <p:nvPr/>
          </p:nvGrpSpPr>
          <p:grpSpPr>
            <a:xfrm>
              <a:off x="6195941" y="832605"/>
              <a:ext cx="1872300" cy="2632784"/>
              <a:chOff x="-1872716" y="660661"/>
              <a:chExt cx="1872300" cy="1974637"/>
            </a:xfrm>
          </p:grpSpPr>
          <p:sp>
            <p:nvSpPr>
              <p:cNvPr id="462" name="Google Shape;462;gaee8e5eafd_0_19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463" name="Google Shape;463;gaee8e5eafd_0_19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464" name="Google Shape;464;gaee8e5eafd_0_1942"/>
            <p:cNvGrpSpPr/>
            <p:nvPr/>
          </p:nvGrpSpPr>
          <p:grpSpPr>
            <a:xfrm>
              <a:off x="6303954" y="562596"/>
              <a:ext cx="540000" cy="540000"/>
              <a:chOff x="6303954" y="562596"/>
              <a:chExt cx="540000" cy="540000"/>
            </a:xfrm>
          </p:grpSpPr>
          <p:sp>
            <p:nvSpPr>
              <p:cNvPr id="465" name="Google Shape;465;gaee8e5eafd_0_1942"/>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466" name="Google Shape;466;gaee8e5eafd_0_19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grpSp>
        <p:nvGrpSpPr>
          <p:cNvPr id="467" name="Google Shape;467;gaee8e5eafd_0_1942"/>
          <p:cNvGrpSpPr/>
          <p:nvPr/>
        </p:nvGrpSpPr>
        <p:grpSpPr>
          <a:xfrm>
            <a:off x="-1932891" y="195833"/>
            <a:ext cx="1368300" cy="2725739"/>
            <a:chOff x="-1555624" y="1196393"/>
            <a:chExt cx="1368300" cy="2725739"/>
          </a:xfrm>
        </p:grpSpPr>
        <p:grpSp>
          <p:nvGrpSpPr>
            <p:cNvPr id="468" name="Google Shape;468;gaee8e5eafd_0_1942"/>
            <p:cNvGrpSpPr/>
            <p:nvPr/>
          </p:nvGrpSpPr>
          <p:grpSpPr>
            <a:xfrm>
              <a:off x="-1555624" y="1488707"/>
              <a:ext cx="1368300" cy="2433425"/>
              <a:chOff x="-1836712" y="3275837"/>
              <a:chExt cx="1368300" cy="2433425"/>
            </a:xfrm>
          </p:grpSpPr>
          <p:sp>
            <p:nvSpPr>
              <p:cNvPr id="469" name="Google Shape;469;gaee8e5eafd_0_1942"/>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background 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&gt;Solid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900" b="0" i="0" u="none" strike="noStrike" cap="none">
                  <a:solidFill>
                    <a:srgbClr val="000000"/>
                  </a:solidFill>
                  <a:latin typeface="Arial"/>
                  <a:ea typeface="Arial"/>
                  <a:cs typeface="Arial"/>
                  <a:sym typeface="Arial"/>
                </a:endParaRPr>
              </a:p>
            </p:txBody>
          </p:sp>
          <p:pic>
            <p:nvPicPr>
              <p:cNvPr id="470" name="Google Shape;470;gaee8e5eafd_0_1942"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471" name="Google Shape;471;gaee8e5eafd_0_1942"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472" name="Google Shape;472;gaee8e5eafd_0_1942"/>
            <p:cNvSpPr/>
            <p:nvPr/>
          </p:nvSpPr>
          <p:spPr>
            <a:xfrm>
              <a:off x="-1473415" y="1196393"/>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grpSp>
      <p:sp>
        <p:nvSpPr>
          <p:cNvPr id="473" name="Google Shape;473;gaee8e5eafd_0_1942"/>
          <p:cNvSpPr/>
          <p:nvPr/>
        </p:nvSpPr>
        <p:spPr>
          <a:xfrm>
            <a:off x="6170723" y="2356639"/>
            <a:ext cx="5827216" cy="4080745"/>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grpSp>
        <p:nvGrpSpPr>
          <p:cNvPr id="474" name="Google Shape;474;gaee8e5eafd_0_1942"/>
          <p:cNvGrpSpPr/>
          <p:nvPr/>
        </p:nvGrpSpPr>
        <p:grpSpPr>
          <a:xfrm>
            <a:off x="10553376" y="296652"/>
            <a:ext cx="1194473" cy="479738"/>
            <a:chOff x="1899" y="899"/>
            <a:chExt cx="4163" cy="1671"/>
          </a:xfrm>
        </p:grpSpPr>
        <p:sp>
          <p:nvSpPr>
            <p:cNvPr id="475" name="Google Shape;475;gaee8e5eafd_0_19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76" name="Google Shape;476;gaee8e5eafd_0_19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77" name="Google Shape;477;gaee8e5eafd_0_19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78" name="Google Shape;478;gaee8e5eafd_0_19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79" name="Google Shape;479;gaee8e5eafd_0_19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0" name="Google Shape;480;gaee8e5eafd_0_19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1" name="Google Shape;481;gaee8e5eafd_0_19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2" name="Google Shape;482;gaee8e5eafd_0_19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3" name="Google Shape;483;gaee8e5eafd_0_19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4" name="Google Shape;484;gaee8e5eafd_0_19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5" name="Google Shape;485;gaee8e5eafd_0_19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6" name="Google Shape;486;gaee8e5eafd_0_1942"/>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7" name="Google Shape;487;gaee8e5eafd_0_19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8" name="Google Shape;488;gaee8e5eafd_0_19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9" name="Google Shape;489;gaee8e5eafd_0_19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0" name="Google Shape;490;gaee8e5eafd_0_19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1" name="Google Shape;491;gaee8e5eafd_0_1942"/>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2" name="Google Shape;492;gaee8e5eafd_0_19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3" name="Google Shape;493;gaee8e5eafd_0_19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4" name="Google Shape;494;gaee8e5eafd_0_19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5" name="Google Shape;495;gaee8e5eafd_0_19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6" name="Google Shape;496;gaee8e5eafd_0_19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7" name="Google Shape;497;gaee8e5eafd_0_19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8" name="Google Shape;498;gaee8e5eafd_0_19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9" name="Google Shape;499;gaee8e5eafd_0_19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0" name="Google Shape;500;gaee8e5eafd_0_19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1" name="Google Shape;501;gaee8e5eafd_0_19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2" name="Google Shape;502;gaee8e5eafd_0_19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3" name="Google Shape;503;gaee8e5eafd_0_19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4" name="Google Shape;504;gaee8e5eafd_0_19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5" name="Google Shape;505;gaee8e5eafd_0_19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6" name="Google Shape;506;gaee8e5eafd_0_19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7" name="Google Shape;507;gaee8e5eafd_0_19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8" name="Google Shape;508;gaee8e5eafd_0_19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09" name="Google Shape;509;gaee8e5eafd_0_19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0" name="Google Shape;510;gaee8e5eafd_0_19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1" name="Google Shape;511;gaee8e5eafd_0_19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2" name="Google Shape;512;gaee8e5eafd_0_19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3" name="Google Shape;513;gaee8e5eafd_0_19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4" name="Google Shape;514;gaee8e5eafd_0_19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5" name="Google Shape;515;gaee8e5eafd_0_19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6" name="Google Shape;516;gaee8e5eafd_0_19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7" name="Google Shape;517;gaee8e5eafd_0_19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8" name="Google Shape;518;gaee8e5eafd_0_19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9" name="Google Shape;519;gaee8e5eafd_0_19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0" name="Google Shape;520;gaee8e5eafd_0_19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1" name="Google Shape;521;gaee8e5eafd_0_19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2" name="Google Shape;522;gaee8e5eafd_0_19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3" name="Google Shape;523;gaee8e5eafd_0_19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4" name="Google Shape;524;gaee8e5eafd_0_19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5" name="Google Shape;525;gaee8e5eafd_0_19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6" name="Google Shape;526;gaee8e5eafd_0_19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7" name="Google Shape;527;gaee8e5eafd_0_19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8" name="Google Shape;528;gaee8e5eafd_0_19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29" name="Google Shape;529;gaee8e5eafd_0_19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0" name="Google Shape;530;gaee8e5eafd_0_19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1" name="Google Shape;531;gaee8e5eafd_0_19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2" name="Google Shape;532;gaee8e5eafd_0_19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3" name="Google Shape;533;gaee8e5eafd_0_19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4" name="Google Shape;534;gaee8e5eafd_0_19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5" name="Google Shape;535;gaee8e5eafd_0_19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6" name="Google Shape;536;gaee8e5eafd_0_19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7" name="Google Shape;537;gaee8e5eafd_0_19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8" name="Google Shape;538;gaee8e5eafd_0_19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39" name="Google Shape;539;gaee8e5eafd_0_19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0" name="Google Shape;540;gaee8e5eafd_0_19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1" name="Google Shape;541;gaee8e5eafd_0_19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2" name="Google Shape;542;gaee8e5eafd_0_19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3" name="Google Shape;543;gaee8e5eafd_0_19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4" name="Google Shape;544;gaee8e5eafd_0_19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5" name="Google Shape;545;gaee8e5eafd_0_19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6" name="Google Shape;546;gaee8e5eafd_0_19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7" name="Google Shape;547;gaee8e5eafd_0_19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8" name="Google Shape;548;gaee8e5eafd_0_19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49" name="Google Shape;549;gaee8e5eafd_0_19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0" name="Google Shape;550;gaee8e5eafd_0_19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1" name="Google Shape;551;gaee8e5eafd_0_19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2" name="Google Shape;552;gaee8e5eafd_0_19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3" name="Google Shape;553;gaee8e5eafd_0_19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4" name="Google Shape;554;gaee8e5eafd_0_1942"/>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5" name="Google Shape;555;gaee8e5eafd_0_19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6" name="Google Shape;556;gaee8e5eafd_0_19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7" name="Google Shape;557;gaee8e5eafd_0_19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8" name="Google Shape;558;gaee8e5eafd_0_19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59" name="Google Shape;559;gaee8e5eafd_0_19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0" name="Google Shape;560;gaee8e5eafd_0_19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1" name="Google Shape;561;gaee8e5eafd_0_19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2" name="Google Shape;562;gaee8e5eafd_0_19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3" name="Google Shape;563;gaee8e5eafd_0_19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4" name="Google Shape;564;gaee8e5eafd_0_19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5" name="Google Shape;565;gaee8e5eafd_0_19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6" name="Google Shape;566;gaee8e5eafd_0_19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67" name="Google Shape;567;gaee8e5eafd_0_19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568" name="Google Shape;568;gaee8e5eafd_0_1942"/>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Key messages">
  <p:cSld name="Key messages">
    <p:bg>
      <p:bgPr>
        <a:solidFill>
          <a:schemeClr val="dk2"/>
        </a:solidFill>
        <a:effectLst/>
      </p:bgPr>
    </p:bg>
    <p:spTree>
      <p:nvGrpSpPr>
        <p:cNvPr id="1" name="Shape 569"/>
        <p:cNvGrpSpPr/>
        <p:nvPr/>
      </p:nvGrpSpPr>
      <p:grpSpPr>
        <a:xfrm>
          <a:off x="0" y="0"/>
          <a:ext cx="0" cy="0"/>
          <a:chOff x="0" y="0"/>
          <a:chExt cx="0" cy="0"/>
        </a:xfrm>
      </p:grpSpPr>
      <p:sp>
        <p:nvSpPr>
          <p:cNvPr id="570" name="Google Shape;570;gaee8e5eafd_0_2058"/>
          <p:cNvSpPr/>
          <p:nvPr/>
        </p:nvSpPr>
        <p:spPr>
          <a:xfrm>
            <a:off x="-1484219" y="417687"/>
            <a:ext cx="9820271" cy="687704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71" name="Google Shape;571;gaee8e5eafd_0_2058"/>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572" name="Google Shape;572;gaee8e5eafd_0_2058"/>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573" name="Google Shape;573;gaee8e5eafd_0_2058"/>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574" name="Google Shape;574;gaee8e5eafd_0_2058"/>
          <p:cNvSpPr txBox="1">
            <a:spLocks noGrp="1"/>
          </p:cNvSpPr>
          <p:nvPr>
            <p:ph type="body" idx="1"/>
          </p:nvPr>
        </p:nvSpPr>
        <p:spPr>
          <a:xfrm>
            <a:off x="895571" y="3988721"/>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575" name="Google Shape;575;gaee8e5eafd_0_2058"/>
          <p:cNvGrpSpPr/>
          <p:nvPr/>
        </p:nvGrpSpPr>
        <p:grpSpPr>
          <a:xfrm>
            <a:off x="10553376" y="296652"/>
            <a:ext cx="1194473" cy="479738"/>
            <a:chOff x="1899" y="899"/>
            <a:chExt cx="4163" cy="1671"/>
          </a:xfrm>
        </p:grpSpPr>
        <p:sp>
          <p:nvSpPr>
            <p:cNvPr id="576" name="Google Shape;576;gaee8e5eafd_0_2058"/>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77" name="Google Shape;577;gaee8e5eafd_0_2058"/>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78" name="Google Shape;578;gaee8e5eafd_0_2058"/>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79" name="Google Shape;579;gaee8e5eafd_0_2058"/>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0" name="Google Shape;580;gaee8e5eafd_0_2058"/>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1" name="Google Shape;581;gaee8e5eafd_0_2058"/>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2" name="Google Shape;582;gaee8e5eafd_0_2058"/>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3" name="Google Shape;583;gaee8e5eafd_0_2058"/>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4" name="Google Shape;584;gaee8e5eafd_0_2058"/>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5" name="Google Shape;585;gaee8e5eafd_0_2058"/>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6" name="Google Shape;586;gaee8e5eafd_0_2058"/>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7" name="Google Shape;587;gaee8e5eafd_0_2058"/>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8" name="Google Shape;588;gaee8e5eafd_0_2058"/>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89" name="Google Shape;589;gaee8e5eafd_0_2058"/>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0" name="Google Shape;590;gaee8e5eafd_0_2058"/>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1" name="Google Shape;591;gaee8e5eafd_0_2058"/>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2" name="Google Shape;592;gaee8e5eafd_0_2058"/>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3" name="Google Shape;593;gaee8e5eafd_0_2058"/>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4" name="Google Shape;594;gaee8e5eafd_0_2058"/>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5" name="Google Shape;595;gaee8e5eafd_0_2058"/>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6" name="Google Shape;596;gaee8e5eafd_0_2058"/>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7" name="Google Shape;597;gaee8e5eafd_0_2058"/>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8" name="Google Shape;598;gaee8e5eafd_0_2058"/>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99" name="Google Shape;599;gaee8e5eafd_0_2058"/>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0" name="Google Shape;600;gaee8e5eafd_0_2058"/>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1" name="Google Shape;601;gaee8e5eafd_0_2058"/>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2" name="Google Shape;602;gaee8e5eafd_0_2058"/>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3" name="Google Shape;603;gaee8e5eafd_0_2058"/>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4" name="Google Shape;604;gaee8e5eafd_0_2058"/>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5" name="Google Shape;605;gaee8e5eafd_0_2058"/>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6" name="Google Shape;606;gaee8e5eafd_0_2058"/>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7" name="Google Shape;607;gaee8e5eafd_0_2058"/>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8" name="Google Shape;608;gaee8e5eafd_0_2058"/>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09" name="Google Shape;609;gaee8e5eafd_0_2058"/>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0" name="Google Shape;610;gaee8e5eafd_0_2058"/>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1" name="Google Shape;611;gaee8e5eafd_0_2058"/>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2" name="Google Shape;612;gaee8e5eafd_0_2058"/>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3" name="Google Shape;613;gaee8e5eafd_0_2058"/>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4" name="Google Shape;614;gaee8e5eafd_0_2058"/>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5" name="Google Shape;615;gaee8e5eafd_0_2058"/>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6" name="Google Shape;616;gaee8e5eafd_0_2058"/>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7" name="Google Shape;617;gaee8e5eafd_0_2058"/>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8" name="Google Shape;618;gaee8e5eafd_0_2058"/>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19" name="Google Shape;619;gaee8e5eafd_0_2058"/>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0" name="Google Shape;620;gaee8e5eafd_0_2058"/>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1" name="Google Shape;621;gaee8e5eafd_0_2058"/>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2" name="Google Shape;622;gaee8e5eafd_0_2058"/>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3" name="Google Shape;623;gaee8e5eafd_0_2058"/>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4" name="Google Shape;624;gaee8e5eafd_0_2058"/>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5" name="Google Shape;625;gaee8e5eafd_0_2058"/>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6" name="Google Shape;626;gaee8e5eafd_0_2058"/>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7" name="Google Shape;627;gaee8e5eafd_0_2058"/>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8" name="Google Shape;628;gaee8e5eafd_0_2058"/>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29" name="Google Shape;629;gaee8e5eafd_0_2058"/>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0" name="Google Shape;630;gaee8e5eafd_0_2058"/>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1" name="Google Shape;631;gaee8e5eafd_0_2058"/>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2" name="Google Shape;632;gaee8e5eafd_0_2058"/>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3" name="Google Shape;633;gaee8e5eafd_0_2058"/>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4" name="Google Shape;634;gaee8e5eafd_0_2058"/>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5" name="Google Shape;635;gaee8e5eafd_0_2058"/>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6" name="Google Shape;636;gaee8e5eafd_0_2058"/>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7" name="Google Shape;637;gaee8e5eafd_0_2058"/>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8" name="Google Shape;638;gaee8e5eafd_0_2058"/>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39" name="Google Shape;639;gaee8e5eafd_0_2058"/>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0" name="Google Shape;640;gaee8e5eafd_0_2058"/>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1" name="Google Shape;641;gaee8e5eafd_0_2058"/>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2" name="Google Shape;642;gaee8e5eafd_0_2058"/>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3" name="Google Shape;643;gaee8e5eafd_0_2058"/>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4" name="Google Shape;644;gaee8e5eafd_0_2058"/>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5" name="Google Shape;645;gaee8e5eafd_0_2058"/>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6" name="Google Shape;646;gaee8e5eafd_0_2058"/>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7" name="Google Shape;647;gaee8e5eafd_0_2058"/>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8" name="Google Shape;648;gaee8e5eafd_0_2058"/>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49" name="Google Shape;649;gaee8e5eafd_0_2058"/>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0" name="Google Shape;650;gaee8e5eafd_0_2058"/>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1" name="Google Shape;651;gaee8e5eafd_0_2058"/>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2" name="Google Shape;652;gaee8e5eafd_0_2058"/>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3" name="Google Shape;653;gaee8e5eafd_0_2058"/>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4" name="Google Shape;654;gaee8e5eafd_0_2058"/>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5" name="Google Shape;655;gaee8e5eafd_0_2058"/>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6" name="Google Shape;656;gaee8e5eafd_0_2058"/>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7" name="Google Shape;657;gaee8e5eafd_0_2058"/>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8" name="Google Shape;658;gaee8e5eafd_0_2058"/>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59" name="Google Shape;659;gaee8e5eafd_0_2058"/>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0" name="Google Shape;660;gaee8e5eafd_0_2058"/>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1" name="Google Shape;661;gaee8e5eafd_0_2058"/>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2" name="Google Shape;662;gaee8e5eafd_0_2058"/>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3" name="Google Shape;663;gaee8e5eafd_0_2058"/>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4" name="Google Shape;664;gaee8e5eafd_0_2058"/>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5" name="Google Shape;665;gaee8e5eafd_0_2058"/>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6" name="Google Shape;666;gaee8e5eafd_0_2058"/>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7" name="Google Shape;667;gaee8e5eafd_0_2058"/>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668" name="Google Shape;668;gaee8e5eafd_0_2058"/>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669" name="Google Shape;669;gaee8e5eafd_0_2058"/>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670" name="Google Shape;670;gaee8e5eafd_0_2058"/>
          <p:cNvSpPr txBox="1">
            <a:spLocks noGrp="1"/>
          </p:cNvSpPr>
          <p:nvPr>
            <p:ph type="title"/>
          </p:nvPr>
        </p:nvSpPr>
        <p:spPr>
          <a:xfrm>
            <a:off x="895571" y="855051"/>
            <a:ext cx="9658800" cy="1256100"/>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grpSp>
        <p:nvGrpSpPr>
          <p:cNvPr id="671" name="Google Shape;671;gaee8e5eafd_0_2058"/>
          <p:cNvGrpSpPr/>
          <p:nvPr/>
        </p:nvGrpSpPr>
        <p:grpSpPr>
          <a:xfrm>
            <a:off x="-2040904" y="3988723"/>
            <a:ext cx="1872300" cy="2902792"/>
            <a:chOff x="6195941" y="562596"/>
            <a:chExt cx="1872300" cy="2902792"/>
          </a:xfrm>
        </p:grpSpPr>
        <p:grpSp>
          <p:nvGrpSpPr>
            <p:cNvPr id="672" name="Google Shape;672;gaee8e5eafd_0_2058"/>
            <p:cNvGrpSpPr/>
            <p:nvPr/>
          </p:nvGrpSpPr>
          <p:grpSpPr>
            <a:xfrm>
              <a:off x="6195941" y="832605"/>
              <a:ext cx="1872300" cy="2632784"/>
              <a:chOff x="-1872716" y="660661"/>
              <a:chExt cx="1872300" cy="1974637"/>
            </a:xfrm>
          </p:grpSpPr>
          <p:sp>
            <p:nvSpPr>
              <p:cNvPr id="673" name="Google Shape;673;gaee8e5eafd_0_2058"/>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674" name="Google Shape;674;gaee8e5eafd_0_2058"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675" name="Google Shape;675;gaee8e5eafd_0_2058"/>
            <p:cNvGrpSpPr/>
            <p:nvPr/>
          </p:nvGrpSpPr>
          <p:grpSpPr>
            <a:xfrm>
              <a:off x="6303954" y="562596"/>
              <a:ext cx="540000" cy="540000"/>
              <a:chOff x="6303954" y="562596"/>
              <a:chExt cx="540000" cy="540000"/>
            </a:xfrm>
          </p:grpSpPr>
          <p:sp>
            <p:nvSpPr>
              <p:cNvPr id="676" name="Google Shape;676;gaee8e5eafd_0_2058"/>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677" name="Google Shape;677;gaee8e5eafd_0_2058"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678" name="Google Shape;678;gaee8e5eafd_0_2058"/>
          <p:cNvSpPr txBox="1">
            <a:spLocks noGrp="1"/>
          </p:cNvSpPr>
          <p:nvPr>
            <p:ph type="body" idx="2"/>
          </p:nvPr>
        </p:nvSpPr>
        <p:spPr>
          <a:xfrm>
            <a:off x="3593811" y="3990379"/>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79" name="Google Shape;679;gaee8e5eafd_0_2058"/>
          <p:cNvSpPr txBox="1">
            <a:spLocks noGrp="1"/>
          </p:cNvSpPr>
          <p:nvPr>
            <p:ph type="body" idx="3"/>
          </p:nvPr>
        </p:nvSpPr>
        <p:spPr>
          <a:xfrm>
            <a:off x="6292049" y="3992036"/>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80" name="Google Shape;680;gaee8e5eafd_0_2058"/>
          <p:cNvSpPr txBox="1">
            <a:spLocks noGrp="1"/>
          </p:cNvSpPr>
          <p:nvPr>
            <p:ph type="body" idx="4"/>
          </p:nvPr>
        </p:nvSpPr>
        <p:spPr>
          <a:xfrm>
            <a:off x="8990290" y="3993693"/>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681" name="Google Shape;681;gaee8e5eafd_0_2058"/>
          <p:cNvGrpSpPr/>
          <p:nvPr/>
        </p:nvGrpSpPr>
        <p:grpSpPr>
          <a:xfrm>
            <a:off x="-1932891" y="195833"/>
            <a:ext cx="1368300" cy="2725739"/>
            <a:chOff x="-1555624" y="1196393"/>
            <a:chExt cx="1368300" cy="2725739"/>
          </a:xfrm>
        </p:grpSpPr>
        <p:grpSp>
          <p:nvGrpSpPr>
            <p:cNvPr id="682" name="Google Shape;682;gaee8e5eafd_0_2058"/>
            <p:cNvGrpSpPr/>
            <p:nvPr/>
          </p:nvGrpSpPr>
          <p:grpSpPr>
            <a:xfrm>
              <a:off x="-1555624" y="1488707"/>
              <a:ext cx="1368300" cy="2433425"/>
              <a:chOff x="-1836712" y="3275837"/>
              <a:chExt cx="1368300" cy="2433425"/>
            </a:xfrm>
          </p:grpSpPr>
          <p:sp>
            <p:nvSpPr>
              <p:cNvPr id="683" name="Google Shape;683;gaee8e5eafd_0_2058"/>
              <p:cNvSpPr txBox="1"/>
              <p:nvPr/>
            </p:nvSpPr>
            <p:spPr>
              <a:xfrm>
                <a:off x="-1836712" y="3677962"/>
                <a:ext cx="1368300" cy="203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background 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&gt;Solid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&gt;Colour</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&gt;choose a colour from the top line of the colour palette. Avoid setting the background colour the same as your font colour.</a:t>
                </a:r>
                <a:endParaRPr sz="1900" b="0" i="0" u="none" strike="noStrike" cap="none">
                  <a:solidFill>
                    <a:srgbClr val="000000"/>
                  </a:solidFill>
                  <a:latin typeface="Arial"/>
                  <a:ea typeface="Arial"/>
                  <a:cs typeface="Arial"/>
                  <a:sym typeface="Arial"/>
                </a:endParaRPr>
              </a:p>
            </p:txBody>
          </p:sp>
          <p:pic>
            <p:nvPicPr>
              <p:cNvPr id="684" name="Google Shape;684;gaee8e5eafd_0_2058" descr="icon_information-white.png"/>
              <p:cNvPicPr preferRelativeResize="0"/>
              <p:nvPr/>
            </p:nvPicPr>
            <p:blipFill rotWithShape="1">
              <a:blip r:embed="rId2">
                <a:alphaModFix/>
              </a:blip>
              <a:srcRect/>
              <a:stretch/>
            </p:blipFill>
            <p:spPr>
              <a:xfrm>
                <a:off x="-1728699" y="3275837"/>
                <a:ext cx="121592" cy="320113"/>
              </a:xfrm>
              <a:prstGeom prst="rect">
                <a:avLst/>
              </a:prstGeom>
              <a:noFill/>
              <a:ln>
                <a:noFill/>
              </a:ln>
            </p:spPr>
          </p:pic>
        </p:grpSp>
        <p:pic>
          <p:nvPicPr>
            <p:cNvPr id="685" name="Google Shape;685;gaee8e5eafd_0_2058" descr="fill.png"/>
            <p:cNvPicPr preferRelativeResize="0"/>
            <p:nvPr/>
          </p:nvPicPr>
          <p:blipFill rotWithShape="1">
            <a:blip r:embed="rId4">
              <a:alphaModFix/>
            </a:blip>
            <a:srcRect/>
            <a:stretch/>
          </p:blipFill>
          <p:spPr>
            <a:xfrm>
              <a:off x="-1368152" y="1304800"/>
              <a:ext cx="324000" cy="324000"/>
            </a:xfrm>
            <a:prstGeom prst="rect">
              <a:avLst/>
            </a:prstGeom>
            <a:noFill/>
            <a:ln>
              <a:noFill/>
            </a:ln>
          </p:spPr>
        </p:pic>
        <p:sp>
          <p:nvSpPr>
            <p:cNvPr id="686" name="Google Shape;686;gaee8e5eafd_0_2058"/>
            <p:cNvSpPr/>
            <p:nvPr/>
          </p:nvSpPr>
          <p:spPr>
            <a:xfrm>
              <a:off x="-1473415" y="1196393"/>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full image and 2 x content">
  <p:cSld name="Title, full image and 2 x content">
    <p:bg>
      <p:bgPr>
        <a:blipFill>
          <a:blip r:embed="rId2">
            <a:alphaModFix/>
          </a:blip>
          <a:stretch>
            <a:fillRect/>
          </a:stretch>
        </a:blipFill>
        <a:effectLst/>
      </p:bgPr>
    </p:bg>
    <p:spTree>
      <p:nvGrpSpPr>
        <p:cNvPr id="1" name="Shape 687"/>
        <p:cNvGrpSpPr/>
        <p:nvPr/>
      </p:nvGrpSpPr>
      <p:grpSpPr>
        <a:xfrm>
          <a:off x="0" y="0"/>
          <a:ext cx="0" cy="0"/>
          <a:chOff x="0" y="0"/>
          <a:chExt cx="0" cy="0"/>
        </a:xfrm>
      </p:grpSpPr>
      <p:sp>
        <p:nvSpPr>
          <p:cNvPr id="688" name="Google Shape;688;gaee8e5eafd_0_2176"/>
          <p:cNvSpPr/>
          <p:nvPr/>
        </p:nvSpPr>
        <p:spPr>
          <a:xfrm>
            <a:off x="0" y="0"/>
            <a:ext cx="12192000" cy="6858000"/>
          </a:xfrm>
          <a:prstGeom prst="rect">
            <a:avLst/>
          </a:prstGeom>
          <a:solidFill>
            <a:srgbClr val="000000">
              <a:alpha val="68630"/>
            </a:srgbClr>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689" name="Google Shape;689;gaee8e5eafd_0_2176"/>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690" name="Google Shape;690;gaee8e5eafd_0_2176"/>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691" name="Google Shape;691;gaee8e5eafd_0_2176"/>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692" name="Google Shape;692;gaee8e5eafd_0_2176"/>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693" name="Google Shape;693;gaee8e5eafd_0_2176"/>
          <p:cNvSpPr txBox="1">
            <a:spLocks noGrp="1"/>
          </p:cNvSpPr>
          <p:nvPr>
            <p:ph type="body" idx="1"/>
          </p:nvPr>
        </p:nvSpPr>
        <p:spPr>
          <a:xfrm>
            <a:off x="514800" y="2263939"/>
            <a:ext cx="4471500" cy="3696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694" name="Google Shape;694;gaee8e5eafd_0_2176"/>
          <p:cNvGrpSpPr/>
          <p:nvPr/>
        </p:nvGrpSpPr>
        <p:grpSpPr>
          <a:xfrm>
            <a:off x="-2040904" y="3988723"/>
            <a:ext cx="1872300" cy="2902792"/>
            <a:chOff x="6195941" y="562596"/>
            <a:chExt cx="1872300" cy="2902792"/>
          </a:xfrm>
        </p:grpSpPr>
        <p:grpSp>
          <p:nvGrpSpPr>
            <p:cNvPr id="695" name="Google Shape;695;gaee8e5eafd_0_2176"/>
            <p:cNvGrpSpPr/>
            <p:nvPr/>
          </p:nvGrpSpPr>
          <p:grpSpPr>
            <a:xfrm>
              <a:off x="6195941" y="832605"/>
              <a:ext cx="1872300" cy="2632784"/>
              <a:chOff x="-1872716" y="660661"/>
              <a:chExt cx="1872300" cy="1974637"/>
            </a:xfrm>
          </p:grpSpPr>
          <p:sp>
            <p:nvSpPr>
              <p:cNvPr id="696" name="Google Shape;696;gaee8e5eafd_0_2176"/>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697" name="Google Shape;697;gaee8e5eafd_0_2176"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698" name="Google Shape;698;gaee8e5eafd_0_2176"/>
            <p:cNvGrpSpPr/>
            <p:nvPr/>
          </p:nvGrpSpPr>
          <p:grpSpPr>
            <a:xfrm>
              <a:off x="6303954" y="562596"/>
              <a:ext cx="540000" cy="540000"/>
              <a:chOff x="6303954" y="562596"/>
              <a:chExt cx="540000" cy="540000"/>
            </a:xfrm>
          </p:grpSpPr>
          <p:sp>
            <p:nvSpPr>
              <p:cNvPr id="699" name="Google Shape;699;gaee8e5eafd_0_2176"/>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700" name="Google Shape;700;gaee8e5eafd_0_2176"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701" name="Google Shape;701;gaee8e5eafd_0_2176"/>
          <p:cNvSpPr/>
          <p:nvPr/>
        </p:nvSpPr>
        <p:spPr>
          <a:xfrm>
            <a:off x="-3680045" y="312461"/>
            <a:ext cx="8746251" cy="6124920"/>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dk2">
              <a:alpha val="2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grpSp>
        <p:nvGrpSpPr>
          <p:cNvPr id="702" name="Google Shape;702;gaee8e5eafd_0_2176"/>
          <p:cNvGrpSpPr/>
          <p:nvPr/>
        </p:nvGrpSpPr>
        <p:grpSpPr>
          <a:xfrm>
            <a:off x="10553376" y="296652"/>
            <a:ext cx="1194473" cy="479738"/>
            <a:chOff x="1899" y="899"/>
            <a:chExt cx="4163" cy="1671"/>
          </a:xfrm>
        </p:grpSpPr>
        <p:sp>
          <p:nvSpPr>
            <p:cNvPr id="703" name="Google Shape;703;gaee8e5eafd_0_2176"/>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04" name="Google Shape;704;gaee8e5eafd_0_2176"/>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05" name="Google Shape;705;gaee8e5eafd_0_2176"/>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06" name="Google Shape;706;gaee8e5eafd_0_2176"/>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07" name="Google Shape;707;gaee8e5eafd_0_2176"/>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08" name="Google Shape;708;gaee8e5eafd_0_2176"/>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09" name="Google Shape;709;gaee8e5eafd_0_2176"/>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0" name="Google Shape;710;gaee8e5eafd_0_2176"/>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1" name="Google Shape;711;gaee8e5eafd_0_2176"/>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2" name="Google Shape;712;gaee8e5eafd_0_2176"/>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3" name="Google Shape;713;gaee8e5eafd_0_2176"/>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4" name="Google Shape;714;gaee8e5eafd_0_2176"/>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5" name="Google Shape;715;gaee8e5eafd_0_2176"/>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6" name="Google Shape;716;gaee8e5eafd_0_2176"/>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7" name="Google Shape;717;gaee8e5eafd_0_2176"/>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8" name="Google Shape;718;gaee8e5eafd_0_2176"/>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19" name="Google Shape;719;gaee8e5eafd_0_2176"/>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0" name="Google Shape;720;gaee8e5eafd_0_2176"/>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1" name="Google Shape;721;gaee8e5eafd_0_2176"/>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2" name="Google Shape;722;gaee8e5eafd_0_2176"/>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3" name="Google Shape;723;gaee8e5eafd_0_2176"/>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4" name="Google Shape;724;gaee8e5eafd_0_2176"/>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5" name="Google Shape;725;gaee8e5eafd_0_2176"/>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6" name="Google Shape;726;gaee8e5eafd_0_2176"/>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7" name="Google Shape;727;gaee8e5eafd_0_2176"/>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8" name="Google Shape;728;gaee8e5eafd_0_2176"/>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29" name="Google Shape;729;gaee8e5eafd_0_2176"/>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0" name="Google Shape;730;gaee8e5eafd_0_2176"/>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1" name="Google Shape;731;gaee8e5eafd_0_2176"/>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2" name="Google Shape;732;gaee8e5eafd_0_2176"/>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3" name="Google Shape;733;gaee8e5eafd_0_2176"/>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4" name="Google Shape;734;gaee8e5eafd_0_2176"/>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5" name="Google Shape;735;gaee8e5eafd_0_2176"/>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6" name="Google Shape;736;gaee8e5eafd_0_2176"/>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7" name="Google Shape;737;gaee8e5eafd_0_2176"/>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8" name="Google Shape;738;gaee8e5eafd_0_2176"/>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39" name="Google Shape;739;gaee8e5eafd_0_2176"/>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0" name="Google Shape;740;gaee8e5eafd_0_2176"/>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1" name="Google Shape;741;gaee8e5eafd_0_2176"/>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2" name="Google Shape;742;gaee8e5eafd_0_2176"/>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3" name="Google Shape;743;gaee8e5eafd_0_2176"/>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4" name="Google Shape;744;gaee8e5eafd_0_2176"/>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5" name="Google Shape;745;gaee8e5eafd_0_2176"/>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6" name="Google Shape;746;gaee8e5eafd_0_2176"/>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7" name="Google Shape;747;gaee8e5eafd_0_2176"/>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8" name="Google Shape;748;gaee8e5eafd_0_2176"/>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49" name="Google Shape;749;gaee8e5eafd_0_2176"/>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0" name="Google Shape;750;gaee8e5eafd_0_2176"/>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1" name="Google Shape;751;gaee8e5eafd_0_2176"/>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2" name="Google Shape;752;gaee8e5eafd_0_2176"/>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3" name="Google Shape;753;gaee8e5eafd_0_2176"/>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4" name="Google Shape;754;gaee8e5eafd_0_2176"/>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5" name="Google Shape;755;gaee8e5eafd_0_2176"/>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6" name="Google Shape;756;gaee8e5eafd_0_2176"/>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7" name="Google Shape;757;gaee8e5eafd_0_2176"/>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8" name="Google Shape;758;gaee8e5eafd_0_2176"/>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59" name="Google Shape;759;gaee8e5eafd_0_2176"/>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0" name="Google Shape;760;gaee8e5eafd_0_2176"/>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1" name="Google Shape;761;gaee8e5eafd_0_2176"/>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2" name="Google Shape;762;gaee8e5eafd_0_2176"/>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3" name="Google Shape;763;gaee8e5eafd_0_2176"/>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4" name="Google Shape;764;gaee8e5eafd_0_2176"/>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5" name="Google Shape;765;gaee8e5eafd_0_2176"/>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6" name="Google Shape;766;gaee8e5eafd_0_2176"/>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7" name="Google Shape;767;gaee8e5eafd_0_2176"/>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8" name="Google Shape;768;gaee8e5eafd_0_2176"/>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69" name="Google Shape;769;gaee8e5eafd_0_2176"/>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0" name="Google Shape;770;gaee8e5eafd_0_2176"/>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1" name="Google Shape;771;gaee8e5eafd_0_2176"/>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2" name="Google Shape;772;gaee8e5eafd_0_2176"/>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3" name="Google Shape;773;gaee8e5eafd_0_2176"/>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4" name="Google Shape;774;gaee8e5eafd_0_2176"/>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5" name="Google Shape;775;gaee8e5eafd_0_2176"/>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6" name="Google Shape;776;gaee8e5eafd_0_2176"/>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7" name="Google Shape;777;gaee8e5eafd_0_2176"/>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8" name="Google Shape;778;gaee8e5eafd_0_2176"/>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79" name="Google Shape;779;gaee8e5eafd_0_2176"/>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0" name="Google Shape;780;gaee8e5eafd_0_2176"/>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1" name="Google Shape;781;gaee8e5eafd_0_2176"/>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2" name="Google Shape;782;gaee8e5eafd_0_2176"/>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3" name="Google Shape;783;gaee8e5eafd_0_2176"/>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4" name="Google Shape;784;gaee8e5eafd_0_2176"/>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5" name="Google Shape;785;gaee8e5eafd_0_2176"/>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6" name="Google Shape;786;gaee8e5eafd_0_2176"/>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7" name="Google Shape;787;gaee8e5eafd_0_2176"/>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8" name="Google Shape;788;gaee8e5eafd_0_2176"/>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89" name="Google Shape;789;gaee8e5eafd_0_2176"/>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90" name="Google Shape;790;gaee8e5eafd_0_2176"/>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91" name="Google Shape;791;gaee8e5eafd_0_2176"/>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92" name="Google Shape;792;gaee8e5eafd_0_2176"/>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93" name="Google Shape;793;gaee8e5eafd_0_2176"/>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94" name="Google Shape;794;gaee8e5eafd_0_2176"/>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795" name="Google Shape;795;gaee8e5eafd_0_2176"/>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796" name="Google Shape;796;gaee8e5eafd_0_2176"/>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sp>
        <p:nvSpPr>
          <p:cNvPr id="797" name="Google Shape;797;gaee8e5eafd_0_2176"/>
          <p:cNvSpPr txBox="1">
            <a:spLocks noGrp="1"/>
          </p:cNvSpPr>
          <p:nvPr>
            <p:ph type="body" idx="2"/>
          </p:nvPr>
        </p:nvSpPr>
        <p:spPr>
          <a:xfrm>
            <a:off x="5522202" y="2263939"/>
            <a:ext cx="4471500" cy="3696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798" name="Google Shape;798;gaee8e5eafd_0_2176"/>
          <p:cNvGrpSpPr/>
          <p:nvPr/>
        </p:nvGrpSpPr>
        <p:grpSpPr>
          <a:xfrm>
            <a:off x="-2040904" y="871532"/>
            <a:ext cx="1368300" cy="2264171"/>
            <a:chOff x="-1836712" y="2937191"/>
            <a:chExt cx="1368300" cy="2264171"/>
          </a:xfrm>
        </p:grpSpPr>
        <p:pic>
          <p:nvPicPr>
            <p:cNvPr id="799" name="Google Shape;799;gaee8e5eafd_0_2176"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800" name="Google Shape;800;gaee8e5eafd_0_2176"/>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801" name="Google Shape;801;gaee8e5eafd_0_2176"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full image and content: White">
  <p:cSld name="Title, full image and content: White">
    <p:bg>
      <p:bgPr>
        <a:blipFill>
          <a:blip r:embed="rId2">
            <a:alphaModFix/>
          </a:blip>
          <a:stretch>
            <a:fillRect/>
          </a:stretch>
        </a:blipFill>
        <a:effectLst/>
      </p:bgPr>
    </p:bg>
    <p:spTree>
      <p:nvGrpSpPr>
        <p:cNvPr id="1" name="Shape 802"/>
        <p:cNvGrpSpPr/>
        <p:nvPr/>
      </p:nvGrpSpPr>
      <p:grpSpPr>
        <a:xfrm>
          <a:off x="0" y="0"/>
          <a:ext cx="0" cy="0"/>
          <a:chOff x="0" y="0"/>
          <a:chExt cx="0" cy="0"/>
        </a:xfrm>
      </p:grpSpPr>
      <p:sp>
        <p:nvSpPr>
          <p:cNvPr id="803" name="Google Shape;803;gaee8e5eafd_0_2291"/>
          <p:cNvSpPr/>
          <p:nvPr/>
        </p:nvSpPr>
        <p:spPr>
          <a:xfrm rot="5400000" flipH="1">
            <a:off x="699239"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804" name="Google Shape;804;gaee8e5eafd_0_2291"/>
          <p:cNvSpPr/>
          <p:nvPr/>
        </p:nvSpPr>
        <p:spPr>
          <a:xfrm rot="10800000" flipH="1">
            <a:off x="0" y="-77"/>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805" name="Google Shape;805;gaee8e5eafd_0_2291"/>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806" name="Google Shape;806;gaee8e5eafd_0_2291"/>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807" name="Google Shape;807;gaee8e5eafd_0_2291"/>
          <p:cNvGrpSpPr/>
          <p:nvPr/>
        </p:nvGrpSpPr>
        <p:grpSpPr>
          <a:xfrm>
            <a:off x="10553376" y="296652"/>
            <a:ext cx="1194473" cy="479738"/>
            <a:chOff x="1899" y="899"/>
            <a:chExt cx="4163" cy="1671"/>
          </a:xfrm>
        </p:grpSpPr>
        <p:sp>
          <p:nvSpPr>
            <p:cNvPr id="808" name="Google Shape;808;gaee8e5eafd_0_229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09" name="Google Shape;809;gaee8e5eafd_0_229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0" name="Google Shape;810;gaee8e5eafd_0_229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1" name="Google Shape;811;gaee8e5eafd_0_229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2" name="Google Shape;812;gaee8e5eafd_0_229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3" name="Google Shape;813;gaee8e5eafd_0_229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4" name="Google Shape;814;gaee8e5eafd_0_229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5" name="Google Shape;815;gaee8e5eafd_0_229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6" name="Google Shape;816;gaee8e5eafd_0_229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7" name="Google Shape;817;gaee8e5eafd_0_229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8" name="Google Shape;818;gaee8e5eafd_0_229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19" name="Google Shape;819;gaee8e5eafd_0_2291"/>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0" name="Google Shape;820;gaee8e5eafd_0_229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1" name="Google Shape;821;gaee8e5eafd_0_229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2" name="Google Shape;822;gaee8e5eafd_0_229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3" name="Google Shape;823;gaee8e5eafd_0_229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4" name="Google Shape;824;gaee8e5eafd_0_2291"/>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5" name="Google Shape;825;gaee8e5eafd_0_229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6" name="Google Shape;826;gaee8e5eafd_0_229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7" name="Google Shape;827;gaee8e5eafd_0_229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8" name="Google Shape;828;gaee8e5eafd_0_229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29" name="Google Shape;829;gaee8e5eafd_0_229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0" name="Google Shape;830;gaee8e5eafd_0_229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1" name="Google Shape;831;gaee8e5eafd_0_229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2" name="Google Shape;832;gaee8e5eafd_0_229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3" name="Google Shape;833;gaee8e5eafd_0_229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4" name="Google Shape;834;gaee8e5eafd_0_229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5" name="Google Shape;835;gaee8e5eafd_0_229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6" name="Google Shape;836;gaee8e5eafd_0_229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7" name="Google Shape;837;gaee8e5eafd_0_229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8" name="Google Shape;838;gaee8e5eafd_0_229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39" name="Google Shape;839;gaee8e5eafd_0_229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0" name="Google Shape;840;gaee8e5eafd_0_229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1" name="Google Shape;841;gaee8e5eafd_0_229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2" name="Google Shape;842;gaee8e5eafd_0_229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3" name="Google Shape;843;gaee8e5eafd_0_229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4" name="Google Shape;844;gaee8e5eafd_0_229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5" name="Google Shape;845;gaee8e5eafd_0_229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6" name="Google Shape;846;gaee8e5eafd_0_229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7" name="Google Shape;847;gaee8e5eafd_0_229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8" name="Google Shape;848;gaee8e5eafd_0_229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49" name="Google Shape;849;gaee8e5eafd_0_229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0" name="Google Shape;850;gaee8e5eafd_0_229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1" name="Google Shape;851;gaee8e5eafd_0_229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2" name="Google Shape;852;gaee8e5eafd_0_229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3" name="Google Shape;853;gaee8e5eafd_0_229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4" name="Google Shape;854;gaee8e5eafd_0_229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5" name="Google Shape;855;gaee8e5eafd_0_229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6" name="Google Shape;856;gaee8e5eafd_0_229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7" name="Google Shape;857;gaee8e5eafd_0_229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8" name="Google Shape;858;gaee8e5eafd_0_229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59" name="Google Shape;859;gaee8e5eafd_0_229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0" name="Google Shape;860;gaee8e5eafd_0_229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1" name="Google Shape;861;gaee8e5eafd_0_229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2" name="Google Shape;862;gaee8e5eafd_0_229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3" name="Google Shape;863;gaee8e5eafd_0_229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4" name="Google Shape;864;gaee8e5eafd_0_229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5" name="Google Shape;865;gaee8e5eafd_0_229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6" name="Google Shape;866;gaee8e5eafd_0_229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7" name="Google Shape;867;gaee8e5eafd_0_229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8" name="Google Shape;868;gaee8e5eafd_0_229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69" name="Google Shape;869;gaee8e5eafd_0_229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0" name="Google Shape;870;gaee8e5eafd_0_229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1" name="Google Shape;871;gaee8e5eafd_0_229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2" name="Google Shape;872;gaee8e5eafd_0_229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3" name="Google Shape;873;gaee8e5eafd_0_229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4" name="Google Shape;874;gaee8e5eafd_0_229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5" name="Google Shape;875;gaee8e5eafd_0_229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6" name="Google Shape;876;gaee8e5eafd_0_229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7" name="Google Shape;877;gaee8e5eafd_0_229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8" name="Google Shape;878;gaee8e5eafd_0_229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79" name="Google Shape;879;gaee8e5eafd_0_229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0" name="Google Shape;880;gaee8e5eafd_0_229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1" name="Google Shape;881;gaee8e5eafd_0_229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2" name="Google Shape;882;gaee8e5eafd_0_229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3" name="Google Shape;883;gaee8e5eafd_0_229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4" name="Google Shape;884;gaee8e5eafd_0_229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5" name="Google Shape;885;gaee8e5eafd_0_229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6" name="Google Shape;886;gaee8e5eafd_0_229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7" name="Google Shape;887;gaee8e5eafd_0_2291"/>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8" name="Google Shape;888;gaee8e5eafd_0_229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89" name="Google Shape;889;gaee8e5eafd_0_229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0" name="Google Shape;890;gaee8e5eafd_0_229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1" name="Google Shape;891;gaee8e5eafd_0_229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2" name="Google Shape;892;gaee8e5eafd_0_229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3" name="Google Shape;893;gaee8e5eafd_0_229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4" name="Google Shape;894;gaee8e5eafd_0_229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5" name="Google Shape;895;gaee8e5eafd_0_229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6" name="Google Shape;896;gaee8e5eafd_0_229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7" name="Google Shape;897;gaee8e5eafd_0_229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8" name="Google Shape;898;gaee8e5eafd_0_229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899" name="Google Shape;899;gaee8e5eafd_0_229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00" name="Google Shape;900;gaee8e5eafd_0_229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901" name="Google Shape;901;gaee8e5eafd_0_229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902" name="Google Shape;902;gaee8e5eafd_0_2291"/>
          <p:cNvGrpSpPr/>
          <p:nvPr/>
        </p:nvGrpSpPr>
        <p:grpSpPr>
          <a:xfrm>
            <a:off x="-2040904" y="3988723"/>
            <a:ext cx="1872300" cy="2902792"/>
            <a:chOff x="6195941" y="562596"/>
            <a:chExt cx="1872300" cy="2902792"/>
          </a:xfrm>
        </p:grpSpPr>
        <p:grpSp>
          <p:nvGrpSpPr>
            <p:cNvPr id="903" name="Google Shape;903;gaee8e5eafd_0_2291"/>
            <p:cNvGrpSpPr/>
            <p:nvPr/>
          </p:nvGrpSpPr>
          <p:grpSpPr>
            <a:xfrm>
              <a:off x="6195941" y="832605"/>
              <a:ext cx="1872300" cy="2632784"/>
              <a:chOff x="-1872716" y="660661"/>
              <a:chExt cx="1872300" cy="1974637"/>
            </a:xfrm>
          </p:grpSpPr>
          <p:sp>
            <p:nvSpPr>
              <p:cNvPr id="904" name="Google Shape;904;gaee8e5eafd_0_229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905" name="Google Shape;905;gaee8e5eafd_0_229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906" name="Google Shape;906;gaee8e5eafd_0_2291"/>
            <p:cNvGrpSpPr/>
            <p:nvPr/>
          </p:nvGrpSpPr>
          <p:grpSpPr>
            <a:xfrm>
              <a:off x="6303954" y="562596"/>
              <a:ext cx="540000" cy="540000"/>
              <a:chOff x="6303954" y="562596"/>
              <a:chExt cx="540000" cy="540000"/>
            </a:xfrm>
          </p:grpSpPr>
          <p:sp>
            <p:nvSpPr>
              <p:cNvPr id="907" name="Google Shape;907;gaee8e5eafd_0_2291"/>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908" name="Google Shape;908;gaee8e5eafd_0_229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909" name="Google Shape;909;gaee8e5eafd_0_2291"/>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10" name="Google Shape;910;gaee8e5eafd_0_2291"/>
          <p:cNvSpPr/>
          <p:nvPr/>
        </p:nvSpPr>
        <p:spPr>
          <a:xfrm>
            <a:off x="0" y="1587"/>
            <a:ext cx="9084349" cy="253949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11" name="Google Shape;911;gaee8e5eafd_0_2291"/>
          <p:cNvSpPr txBox="1">
            <a:spLocks noGrp="1"/>
          </p:cNvSpPr>
          <p:nvPr>
            <p:ph type="title"/>
          </p:nvPr>
        </p:nvSpPr>
        <p:spPr>
          <a:xfrm>
            <a:off x="514800" y="434983"/>
            <a:ext cx="4752300" cy="1256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2"/>
              </a:buClr>
              <a:buSzPts val="3700"/>
              <a:buFont typeface="Calibri"/>
              <a:buNone/>
              <a:defRPr sz="37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912" name="Google Shape;912;gaee8e5eafd_0_2291"/>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13" name="Google Shape;913;gaee8e5eafd_0_2291"/>
          <p:cNvSpPr txBox="1">
            <a:spLocks noGrp="1"/>
          </p:cNvSpPr>
          <p:nvPr>
            <p:ph type="body" idx="1"/>
          </p:nvPr>
        </p:nvSpPr>
        <p:spPr>
          <a:xfrm>
            <a:off x="514800" y="3104964"/>
            <a:ext cx="4752300" cy="285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914" name="Google Shape;914;gaee8e5eafd_0_2291"/>
          <p:cNvGrpSpPr/>
          <p:nvPr/>
        </p:nvGrpSpPr>
        <p:grpSpPr>
          <a:xfrm>
            <a:off x="-2040904" y="871532"/>
            <a:ext cx="1368300" cy="2264171"/>
            <a:chOff x="-1836712" y="2937191"/>
            <a:chExt cx="1368300" cy="2264171"/>
          </a:xfrm>
        </p:grpSpPr>
        <p:pic>
          <p:nvPicPr>
            <p:cNvPr id="915" name="Google Shape;915;gaee8e5eafd_0_229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916" name="Google Shape;916;gaee8e5eafd_0_229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917" name="Google Shape;917;gaee8e5eafd_0_229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Key messages: White">
  <p:cSld name="Key messages: White">
    <p:bg>
      <p:bgPr>
        <a:solidFill>
          <a:schemeClr val="dk2"/>
        </a:solidFill>
        <a:effectLst/>
      </p:bgPr>
    </p:bg>
    <p:spTree>
      <p:nvGrpSpPr>
        <p:cNvPr id="1" name="Shape 918"/>
        <p:cNvGrpSpPr/>
        <p:nvPr/>
      </p:nvGrpSpPr>
      <p:grpSpPr>
        <a:xfrm>
          <a:off x="0" y="0"/>
          <a:ext cx="0" cy="0"/>
          <a:chOff x="0" y="0"/>
          <a:chExt cx="0" cy="0"/>
        </a:xfrm>
      </p:grpSpPr>
      <p:sp>
        <p:nvSpPr>
          <p:cNvPr id="919" name="Google Shape;919;gaee8e5eafd_0_2407"/>
          <p:cNvSpPr/>
          <p:nvPr/>
        </p:nvSpPr>
        <p:spPr>
          <a:xfrm>
            <a:off x="-3600" y="0"/>
            <a:ext cx="12204900" cy="68652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920" name="Google Shape;920;gaee8e5eafd_0_2407"/>
          <p:cNvSpPr/>
          <p:nvPr/>
        </p:nvSpPr>
        <p:spPr>
          <a:xfrm>
            <a:off x="-1484219" y="417687"/>
            <a:ext cx="9820271" cy="6877049"/>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21" name="Google Shape;921;gaee8e5eafd_0_2407"/>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22" name="Google Shape;922;gaee8e5eafd_0_2407"/>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23" name="Google Shape;923;gaee8e5eafd_0_2407"/>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924" name="Google Shape;924;gaee8e5eafd_0_2407"/>
          <p:cNvSpPr txBox="1">
            <a:spLocks noGrp="1"/>
          </p:cNvSpPr>
          <p:nvPr>
            <p:ph type="body" idx="1"/>
          </p:nvPr>
        </p:nvSpPr>
        <p:spPr>
          <a:xfrm>
            <a:off x="895571" y="3988721"/>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25" name="Google Shape;925;gaee8e5eafd_0_2407"/>
          <p:cNvSpPr txBox="1">
            <a:spLocks noGrp="1"/>
          </p:cNvSpPr>
          <p:nvPr>
            <p:ph type="title"/>
          </p:nvPr>
        </p:nvSpPr>
        <p:spPr>
          <a:xfrm>
            <a:off x="895571" y="855051"/>
            <a:ext cx="9658800" cy="1256100"/>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2"/>
              </a:buClr>
              <a:buSzPts val="3700"/>
              <a:buFont typeface="Calibri"/>
              <a:buNone/>
              <a:defRPr sz="37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grpSp>
        <p:nvGrpSpPr>
          <p:cNvPr id="926" name="Google Shape;926;gaee8e5eafd_0_2407"/>
          <p:cNvGrpSpPr/>
          <p:nvPr/>
        </p:nvGrpSpPr>
        <p:grpSpPr>
          <a:xfrm>
            <a:off x="-2040904" y="3988723"/>
            <a:ext cx="1872300" cy="2902792"/>
            <a:chOff x="6195941" y="562596"/>
            <a:chExt cx="1872300" cy="2902792"/>
          </a:xfrm>
        </p:grpSpPr>
        <p:grpSp>
          <p:nvGrpSpPr>
            <p:cNvPr id="927" name="Google Shape;927;gaee8e5eafd_0_2407"/>
            <p:cNvGrpSpPr/>
            <p:nvPr/>
          </p:nvGrpSpPr>
          <p:grpSpPr>
            <a:xfrm>
              <a:off x="6195941" y="832605"/>
              <a:ext cx="1872300" cy="2632784"/>
              <a:chOff x="-1872716" y="660661"/>
              <a:chExt cx="1872300" cy="1974637"/>
            </a:xfrm>
          </p:grpSpPr>
          <p:sp>
            <p:nvSpPr>
              <p:cNvPr id="928" name="Google Shape;928;gaee8e5eafd_0_240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929" name="Google Shape;929;gaee8e5eafd_0_240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30" name="Google Shape;930;gaee8e5eafd_0_2407"/>
            <p:cNvGrpSpPr/>
            <p:nvPr/>
          </p:nvGrpSpPr>
          <p:grpSpPr>
            <a:xfrm>
              <a:off x="6303954" y="562596"/>
              <a:ext cx="540000" cy="540000"/>
              <a:chOff x="6303954" y="562596"/>
              <a:chExt cx="540000" cy="540000"/>
            </a:xfrm>
          </p:grpSpPr>
          <p:sp>
            <p:nvSpPr>
              <p:cNvPr id="931" name="Google Shape;931;gaee8e5eafd_0_2407"/>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932" name="Google Shape;932;gaee8e5eafd_0_240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33" name="Google Shape;933;gaee8e5eafd_0_2407"/>
          <p:cNvSpPr txBox="1">
            <a:spLocks noGrp="1"/>
          </p:cNvSpPr>
          <p:nvPr>
            <p:ph type="body" idx="2"/>
          </p:nvPr>
        </p:nvSpPr>
        <p:spPr>
          <a:xfrm>
            <a:off x="3593811" y="3990379"/>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34" name="Google Shape;934;gaee8e5eafd_0_2407"/>
          <p:cNvSpPr txBox="1">
            <a:spLocks noGrp="1"/>
          </p:cNvSpPr>
          <p:nvPr>
            <p:ph type="body" idx="3"/>
          </p:nvPr>
        </p:nvSpPr>
        <p:spPr>
          <a:xfrm>
            <a:off x="6292049" y="3992036"/>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35" name="Google Shape;935;gaee8e5eafd_0_2407"/>
          <p:cNvSpPr txBox="1">
            <a:spLocks noGrp="1"/>
          </p:cNvSpPr>
          <p:nvPr>
            <p:ph type="body" idx="4"/>
          </p:nvPr>
        </p:nvSpPr>
        <p:spPr>
          <a:xfrm>
            <a:off x="8990290" y="3993693"/>
            <a:ext cx="2283600" cy="1594500"/>
          </a:xfrm>
          <a:prstGeom prst="rect">
            <a:avLst/>
          </a:prstGeom>
          <a:noFill/>
          <a:ln>
            <a:noFill/>
          </a:ln>
        </p:spPr>
        <p:txBody>
          <a:bodyPr spcFirstLastPara="1" wrap="square" lIns="0" tIns="0" rIns="0" bIns="0" anchor="t" anchorCtr="0">
            <a:noAutofit/>
          </a:bodyPr>
          <a:lstStyle>
            <a:lvl1pPr marL="457200" marR="0" lvl="0" indent="-228600" algn="ctr" rtl="0">
              <a:lnSpc>
                <a:spcPct val="90000"/>
              </a:lnSpc>
              <a:spcBef>
                <a:spcPts val="5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1pPr>
            <a:lvl2pPr marL="914400" marR="0" lvl="1" indent="-228600" algn="ctr"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ctr" rtl="0">
              <a:lnSpc>
                <a:spcPct val="90000"/>
              </a:lnSpc>
              <a:spcBef>
                <a:spcPts val="500"/>
              </a:spcBef>
              <a:spcAft>
                <a:spcPts val="0"/>
              </a:spcAft>
              <a:buClr>
                <a:schemeClr val="lt1"/>
              </a:buClr>
              <a:buSzPts val="2400"/>
              <a:buFont typeface="Arial"/>
              <a:buChar char="•"/>
              <a:defRPr sz="2400" b="1" i="0" u="none" strike="noStrike" cap="none">
                <a:solidFill>
                  <a:srgbClr val="FF0000"/>
                </a:solidFill>
                <a:latin typeface="Calibri"/>
                <a:ea typeface="Calibri"/>
                <a:cs typeface="Calibri"/>
                <a:sym typeface="Calibri"/>
              </a:defRPr>
            </a:lvl3pPr>
            <a:lvl4pPr marL="1828800" marR="0" lvl="3" indent="-361950" algn="ctr" rtl="0">
              <a:lnSpc>
                <a:spcPct val="90000"/>
              </a:lnSpc>
              <a:spcBef>
                <a:spcPts val="500"/>
              </a:spcBef>
              <a:spcAft>
                <a:spcPts val="0"/>
              </a:spcAft>
              <a:buClr>
                <a:schemeClr val="lt1"/>
              </a:buClr>
              <a:buSzPts val="2100"/>
              <a:buFont typeface="Arial"/>
              <a:buChar char="•"/>
              <a:defRPr sz="2100" b="0" i="0" u="none" strike="noStrike" cap="none">
                <a:solidFill>
                  <a:srgbClr val="FF0000"/>
                </a:solidFill>
                <a:latin typeface="Calibri"/>
                <a:ea typeface="Calibri"/>
                <a:cs typeface="Calibri"/>
                <a:sym typeface="Calibri"/>
              </a:defRPr>
            </a:lvl4pPr>
            <a:lvl5pPr marL="2286000" marR="0" lvl="4" indent="-228600" algn="ctr" rtl="0">
              <a:lnSpc>
                <a:spcPct val="90000"/>
              </a:lnSpc>
              <a:spcBef>
                <a:spcPts val="11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pic>
        <p:nvPicPr>
          <p:cNvPr id="936" name="Google Shape;936;gaee8e5eafd_0_2407"/>
          <p:cNvPicPr preferRelativeResize="0"/>
          <p:nvPr/>
        </p:nvPicPr>
        <p:blipFill rotWithShape="1">
          <a:blip r:embed="rId4">
            <a:alphaModFix/>
          </a:blip>
          <a:srcRect/>
          <a:stretch/>
        </p:blipFill>
        <p:spPr>
          <a:xfrm>
            <a:off x="10404888" y="0"/>
            <a:ext cx="1212509" cy="577169"/>
          </a:xfrm>
          <a:prstGeom prst="rect">
            <a:avLst/>
          </a:prstGeom>
          <a:noFill/>
          <a:ln>
            <a:noFill/>
          </a:ln>
        </p:spPr>
      </p:pic>
      <p:pic>
        <p:nvPicPr>
          <p:cNvPr id="937" name="Google Shape;937;gaee8e5eafd_0_2407"/>
          <p:cNvPicPr preferRelativeResize="0"/>
          <p:nvPr/>
        </p:nvPicPr>
        <p:blipFill rotWithShape="1">
          <a:blip r:embed="rId5">
            <a:alphaModFix/>
          </a:blip>
          <a:srcRect r="28688" b="57188"/>
          <a:stretch/>
        </p:blipFill>
        <p:spPr>
          <a:xfrm>
            <a:off x="136600" y="101567"/>
            <a:ext cx="2003231" cy="47860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column)">
  <p:cSld name="Title and content (2 column)">
    <p:bg>
      <p:bgPr>
        <a:solidFill>
          <a:schemeClr val="lt1"/>
        </a:solidFill>
        <a:effectLst/>
      </p:bgPr>
    </p:bg>
    <p:spTree>
      <p:nvGrpSpPr>
        <p:cNvPr id="1" name="Shape 938"/>
        <p:cNvGrpSpPr/>
        <p:nvPr/>
      </p:nvGrpSpPr>
      <p:grpSpPr>
        <a:xfrm>
          <a:off x="0" y="0"/>
          <a:ext cx="0" cy="0"/>
          <a:chOff x="0" y="0"/>
          <a:chExt cx="0" cy="0"/>
        </a:xfrm>
      </p:grpSpPr>
      <p:sp>
        <p:nvSpPr>
          <p:cNvPr id="939" name="Google Shape;939;gaee8e5eafd_0_2427"/>
          <p:cNvSpPr/>
          <p:nvPr/>
        </p:nvSpPr>
        <p:spPr>
          <a:xfrm>
            <a:off x="0" y="0"/>
            <a:ext cx="12204900" cy="68580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940" name="Google Shape;940;gaee8e5eafd_0_2427"/>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2"/>
              </a:buClr>
              <a:buSzPts val="3700"/>
              <a:buFont typeface="Calibri"/>
              <a:buNone/>
              <a:defRPr sz="3700" b="1" i="0" u="none" strike="noStrike" cap="none">
                <a:solidFill>
                  <a:schemeClr val="accent2"/>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941" name="Google Shape;941;gaee8e5eafd_0_2427"/>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42" name="Google Shape;942;gaee8e5eafd_0_2427"/>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43" name="Google Shape;943;gaee8e5eafd_0_2427"/>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944" name="Google Shape;944;gaee8e5eafd_0_2427"/>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dk2"/>
              </a:buClr>
              <a:buSzPts val="2700"/>
              <a:buFont typeface="Arial"/>
              <a:buNone/>
              <a:defRPr sz="27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accent2"/>
              </a:buClr>
              <a:buSzPts val="2400"/>
              <a:buFont typeface="Arial"/>
              <a:buChar char="•"/>
              <a:defRPr sz="2400" b="1" i="0" u="none" strike="noStrike" cap="none">
                <a:solidFill>
                  <a:schemeClr val="dk2"/>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chemeClr val="dk2"/>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dk2"/>
              </a:buClr>
              <a:buSzPts val="2700"/>
              <a:buFont typeface="Arial"/>
              <a:buNone/>
              <a:defRPr sz="2700" b="1" i="0" u="none" strike="noStrike" cap="none">
                <a:solidFill>
                  <a:schemeClr val="dk2"/>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945" name="Google Shape;945;gaee8e5eafd_0_2427"/>
          <p:cNvGrpSpPr/>
          <p:nvPr/>
        </p:nvGrpSpPr>
        <p:grpSpPr>
          <a:xfrm>
            <a:off x="-2040904" y="3988723"/>
            <a:ext cx="1872300" cy="2902792"/>
            <a:chOff x="6195941" y="562596"/>
            <a:chExt cx="1872300" cy="2902792"/>
          </a:xfrm>
        </p:grpSpPr>
        <p:grpSp>
          <p:nvGrpSpPr>
            <p:cNvPr id="946" name="Google Shape;946;gaee8e5eafd_0_2427"/>
            <p:cNvGrpSpPr/>
            <p:nvPr/>
          </p:nvGrpSpPr>
          <p:grpSpPr>
            <a:xfrm>
              <a:off x="6195941" y="832605"/>
              <a:ext cx="1872300" cy="2632784"/>
              <a:chOff x="-1872716" y="660661"/>
              <a:chExt cx="1872300" cy="1974637"/>
            </a:xfrm>
          </p:grpSpPr>
          <p:sp>
            <p:nvSpPr>
              <p:cNvPr id="947" name="Google Shape;947;gaee8e5eafd_0_242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948" name="Google Shape;948;gaee8e5eafd_0_2427"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49" name="Google Shape;949;gaee8e5eafd_0_2427"/>
            <p:cNvGrpSpPr/>
            <p:nvPr/>
          </p:nvGrpSpPr>
          <p:grpSpPr>
            <a:xfrm>
              <a:off x="6303954" y="562596"/>
              <a:ext cx="540000" cy="540000"/>
              <a:chOff x="6303954" y="562596"/>
              <a:chExt cx="540000" cy="540000"/>
            </a:xfrm>
          </p:grpSpPr>
          <p:sp>
            <p:nvSpPr>
              <p:cNvPr id="950" name="Google Shape;950;gaee8e5eafd_0_2427"/>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951" name="Google Shape;951;gaee8e5eafd_0_2427"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52" name="Google Shape;952;gaee8e5eafd_0_2427"/>
          <p:cNvSpPr/>
          <p:nvPr/>
        </p:nvSpPr>
        <p:spPr>
          <a:xfrm>
            <a:off x="4632603" y="2060848"/>
            <a:ext cx="8856867" cy="6202383"/>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953" name="Google Shape;953;gaee8e5eafd_0_2427"/>
          <p:cNvPicPr preferRelativeResize="0"/>
          <p:nvPr/>
        </p:nvPicPr>
        <p:blipFill rotWithShape="1">
          <a:blip r:embed="rId4">
            <a:alphaModFix/>
          </a:blip>
          <a:srcRect r="28688" b="57188"/>
          <a:stretch/>
        </p:blipFill>
        <p:spPr>
          <a:xfrm>
            <a:off x="136600" y="101567"/>
            <a:ext cx="2003231" cy="478602"/>
          </a:xfrm>
          <a:prstGeom prst="rect">
            <a:avLst/>
          </a:prstGeom>
          <a:noFill/>
          <a:ln>
            <a:noFill/>
          </a:ln>
        </p:spPr>
      </p:pic>
      <p:pic>
        <p:nvPicPr>
          <p:cNvPr id="954" name="Google Shape;954;gaee8e5eafd_0_2427"/>
          <p:cNvPicPr preferRelativeResize="0"/>
          <p:nvPr/>
        </p:nvPicPr>
        <p:blipFill rotWithShape="1">
          <a:blip r:embed="rId5">
            <a:alphaModFix/>
          </a:blip>
          <a:srcRect/>
          <a:stretch/>
        </p:blipFill>
        <p:spPr>
          <a:xfrm>
            <a:off x="10404888" y="0"/>
            <a:ext cx="1212509" cy="57716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63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References (2 column)">
  <p:cSld name="References (2 column)">
    <p:bg>
      <p:bgPr>
        <a:solidFill>
          <a:schemeClr val="lt1"/>
        </a:solidFill>
        <a:effectLst/>
      </p:bgPr>
    </p:bg>
    <p:spTree>
      <p:nvGrpSpPr>
        <p:cNvPr id="1" name="Shape 955"/>
        <p:cNvGrpSpPr/>
        <p:nvPr/>
      </p:nvGrpSpPr>
      <p:grpSpPr>
        <a:xfrm>
          <a:off x="0" y="0"/>
          <a:ext cx="0" cy="0"/>
          <a:chOff x="0" y="0"/>
          <a:chExt cx="0" cy="0"/>
        </a:xfrm>
      </p:grpSpPr>
      <p:sp>
        <p:nvSpPr>
          <p:cNvPr id="956" name="Google Shape;956;gaee8e5eafd_0_2444"/>
          <p:cNvSpPr/>
          <p:nvPr/>
        </p:nvSpPr>
        <p:spPr>
          <a:xfrm>
            <a:off x="0" y="0"/>
            <a:ext cx="12204900" cy="68580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957" name="Google Shape;957;gaee8e5eafd_0_2444"/>
          <p:cNvSpPr txBox="1">
            <a:spLocks noGrp="1"/>
          </p:cNvSpPr>
          <p:nvPr>
            <p:ph type="title"/>
          </p:nvPr>
        </p:nvSpPr>
        <p:spPr>
          <a:xfrm>
            <a:off x="514800" y="897616"/>
            <a:ext cx="5256300" cy="79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3700"/>
              <a:buFont typeface="Calibri"/>
              <a:buNone/>
              <a:defRPr sz="3700" b="1" i="0" u="none" strike="noStrike" cap="none">
                <a:solidFill>
                  <a:schemeClr val="dk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958" name="Google Shape;958;gaee8e5eafd_0_2444"/>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59" name="Google Shape;959;gaee8e5eafd_0_2444"/>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60" name="Google Shape;960;gaee8e5eafd_0_2444"/>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
        <p:nvSpPr>
          <p:cNvPr id="961" name="Google Shape;961;gaee8e5eafd_0_2444"/>
          <p:cNvSpPr txBox="1">
            <a:spLocks noGrp="1"/>
          </p:cNvSpPr>
          <p:nvPr>
            <p:ph type="body" idx="1"/>
          </p:nvPr>
        </p:nvSpPr>
        <p:spPr>
          <a:xfrm>
            <a:off x="514799" y="2263939"/>
            <a:ext cx="10010400" cy="36963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dk1"/>
              </a:buClr>
              <a:buSzPts val="1900"/>
              <a:buFont typeface="Arial"/>
              <a:buNone/>
              <a:defRPr sz="19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500"/>
              </a:spcBef>
              <a:spcAft>
                <a:spcPts val="0"/>
              </a:spcAft>
              <a:buClr>
                <a:schemeClr val="accent2"/>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dk1"/>
              </a:buClr>
              <a:buSzPts val="1900"/>
              <a:buFont typeface="Arial"/>
              <a:buNone/>
              <a:defRPr sz="1900" b="1"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962" name="Google Shape;962;gaee8e5eafd_0_2444"/>
          <p:cNvGrpSpPr/>
          <p:nvPr/>
        </p:nvGrpSpPr>
        <p:grpSpPr>
          <a:xfrm>
            <a:off x="-2040904" y="3988723"/>
            <a:ext cx="1872300" cy="2902792"/>
            <a:chOff x="6195941" y="562596"/>
            <a:chExt cx="1872300" cy="2902792"/>
          </a:xfrm>
        </p:grpSpPr>
        <p:grpSp>
          <p:nvGrpSpPr>
            <p:cNvPr id="963" name="Google Shape;963;gaee8e5eafd_0_2444"/>
            <p:cNvGrpSpPr/>
            <p:nvPr/>
          </p:nvGrpSpPr>
          <p:grpSpPr>
            <a:xfrm>
              <a:off x="6195941" y="832605"/>
              <a:ext cx="1872300" cy="2632784"/>
              <a:chOff x="-1872716" y="660661"/>
              <a:chExt cx="1872300" cy="1974637"/>
            </a:xfrm>
          </p:grpSpPr>
          <p:sp>
            <p:nvSpPr>
              <p:cNvPr id="964" name="Google Shape;964;gaee8e5eafd_0_2444"/>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965" name="Google Shape;965;gaee8e5eafd_0_2444"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966" name="Google Shape;966;gaee8e5eafd_0_2444"/>
            <p:cNvGrpSpPr/>
            <p:nvPr/>
          </p:nvGrpSpPr>
          <p:grpSpPr>
            <a:xfrm>
              <a:off x="6303954" y="562596"/>
              <a:ext cx="540000" cy="540000"/>
              <a:chOff x="6303954" y="562596"/>
              <a:chExt cx="540000" cy="540000"/>
            </a:xfrm>
          </p:grpSpPr>
          <p:sp>
            <p:nvSpPr>
              <p:cNvPr id="967" name="Google Shape;967;gaee8e5eafd_0_2444"/>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968" name="Google Shape;968;gaee8e5eafd_0_2444"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969" name="Google Shape;969;gaee8e5eafd_0_2444"/>
          <p:cNvSpPr/>
          <p:nvPr/>
        </p:nvSpPr>
        <p:spPr>
          <a:xfrm>
            <a:off x="1224135" y="2703595"/>
            <a:ext cx="12707872" cy="8899212"/>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8630"/>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970" name="Google Shape;970;gaee8e5eafd_0_2444"/>
          <p:cNvPicPr preferRelativeResize="0"/>
          <p:nvPr/>
        </p:nvPicPr>
        <p:blipFill rotWithShape="1">
          <a:blip r:embed="rId4">
            <a:alphaModFix/>
          </a:blip>
          <a:srcRect r="28688" b="57188"/>
          <a:stretch/>
        </p:blipFill>
        <p:spPr>
          <a:xfrm>
            <a:off x="136600" y="101567"/>
            <a:ext cx="2003231" cy="478602"/>
          </a:xfrm>
          <a:prstGeom prst="rect">
            <a:avLst/>
          </a:prstGeom>
          <a:noFill/>
          <a:ln>
            <a:noFill/>
          </a:ln>
        </p:spPr>
      </p:pic>
      <p:pic>
        <p:nvPicPr>
          <p:cNvPr id="971" name="Google Shape;971;gaee8e5eafd_0_2444"/>
          <p:cNvPicPr preferRelativeResize="0"/>
          <p:nvPr/>
        </p:nvPicPr>
        <p:blipFill rotWithShape="1">
          <a:blip r:embed="rId5">
            <a:alphaModFix/>
          </a:blip>
          <a:srcRect/>
          <a:stretch/>
        </p:blipFill>
        <p:spPr>
          <a:xfrm>
            <a:off x="10404888" y="0"/>
            <a:ext cx="1212509" cy="57716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663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full image and content: Purple">
  <p:cSld name="Title, full image and content: Purple">
    <p:bg>
      <p:bgPr>
        <a:blipFill>
          <a:blip r:embed="rId2">
            <a:alphaModFix/>
          </a:blip>
          <a:stretch>
            <a:fillRect/>
          </a:stretch>
        </a:blipFill>
        <a:effectLst/>
      </p:bgPr>
    </p:bg>
    <p:spTree>
      <p:nvGrpSpPr>
        <p:cNvPr id="1" name="Shape 972"/>
        <p:cNvGrpSpPr/>
        <p:nvPr/>
      </p:nvGrpSpPr>
      <p:grpSpPr>
        <a:xfrm>
          <a:off x="0" y="0"/>
          <a:ext cx="0" cy="0"/>
          <a:chOff x="0" y="0"/>
          <a:chExt cx="0" cy="0"/>
        </a:xfrm>
      </p:grpSpPr>
      <p:sp>
        <p:nvSpPr>
          <p:cNvPr id="973" name="Google Shape;973;gaee8e5eafd_0_2461"/>
          <p:cNvSpPr/>
          <p:nvPr/>
        </p:nvSpPr>
        <p:spPr>
          <a:xfrm rot="5400000" flipH="1">
            <a:off x="699239"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974" name="Google Shape;974;gaee8e5eafd_0_2461"/>
          <p:cNvSpPr/>
          <p:nvPr/>
        </p:nvSpPr>
        <p:spPr>
          <a:xfrm rot="10800000" flipH="1">
            <a:off x="0" y="-77"/>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975" name="Google Shape;975;gaee8e5eafd_0_2461"/>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976" name="Google Shape;976;gaee8e5eafd_0_2461"/>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977" name="Google Shape;977;gaee8e5eafd_0_2461"/>
          <p:cNvGrpSpPr/>
          <p:nvPr/>
        </p:nvGrpSpPr>
        <p:grpSpPr>
          <a:xfrm>
            <a:off x="10553376" y="296652"/>
            <a:ext cx="1194473" cy="479738"/>
            <a:chOff x="1899" y="899"/>
            <a:chExt cx="4163" cy="1671"/>
          </a:xfrm>
        </p:grpSpPr>
        <p:sp>
          <p:nvSpPr>
            <p:cNvPr id="978" name="Google Shape;978;gaee8e5eafd_0_2461"/>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79" name="Google Shape;979;gaee8e5eafd_0_2461"/>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0" name="Google Shape;980;gaee8e5eafd_0_2461"/>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1" name="Google Shape;981;gaee8e5eafd_0_2461"/>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2" name="Google Shape;982;gaee8e5eafd_0_2461"/>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3" name="Google Shape;983;gaee8e5eafd_0_2461"/>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4" name="Google Shape;984;gaee8e5eafd_0_2461"/>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5" name="Google Shape;985;gaee8e5eafd_0_2461"/>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6" name="Google Shape;986;gaee8e5eafd_0_2461"/>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7" name="Google Shape;987;gaee8e5eafd_0_2461"/>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8" name="Google Shape;988;gaee8e5eafd_0_2461"/>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89" name="Google Shape;989;gaee8e5eafd_0_2461"/>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0" name="Google Shape;990;gaee8e5eafd_0_2461"/>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1" name="Google Shape;991;gaee8e5eafd_0_2461"/>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2" name="Google Shape;992;gaee8e5eafd_0_2461"/>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3" name="Google Shape;993;gaee8e5eafd_0_2461"/>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4" name="Google Shape;994;gaee8e5eafd_0_2461"/>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5" name="Google Shape;995;gaee8e5eafd_0_2461"/>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6" name="Google Shape;996;gaee8e5eafd_0_2461"/>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7" name="Google Shape;997;gaee8e5eafd_0_2461"/>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8" name="Google Shape;998;gaee8e5eafd_0_2461"/>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999" name="Google Shape;999;gaee8e5eafd_0_2461"/>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0" name="Google Shape;1000;gaee8e5eafd_0_2461"/>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1" name="Google Shape;1001;gaee8e5eafd_0_2461"/>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2" name="Google Shape;1002;gaee8e5eafd_0_2461"/>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3" name="Google Shape;1003;gaee8e5eafd_0_2461"/>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4" name="Google Shape;1004;gaee8e5eafd_0_2461"/>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5" name="Google Shape;1005;gaee8e5eafd_0_2461"/>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6" name="Google Shape;1006;gaee8e5eafd_0_2461"/>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7" name="Google Shape;1007;gaee8e5eafd_0_2461"/>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8" name="Google Shape;1008;gaee8e5eafd_0_2461"/>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9" name="Google Shape;1009;gaee8e5eafd_0_2461"/>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0" name="Google Shape;1010;gaee8e5eafd_0_2461"/>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1" name="Google Shape;1011;gaee8e5eafd_0_2461"/>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2" name="Google Shape;1012;gaee8e5eafd_0_2461"/>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3" name="Google Shape;1013;gaee8e5eafd_0_2461"/>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4" name="Google Shape;1014;gaee8e5eafd_0_2461"/>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5" name="Google Shape;1015;gaee8e5eafd_0_2461"/>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6" name="Google Shape;1016;gaee8e5eafd_0_2461"/>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7" name="Google Shape;1017;gaee8e5eafd_0_2461"/>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8" name="Google Shape;1018;gaee8e5eafd_0_2461"/>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19" name="Google Shape;1019;gaee8e5eafd_0_2461"/>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0" name="Google Shape;1020;gaee8e5eafd_0_2461"/>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1" name="Google Shape;1021;gaee8e5eafd_0_2461"/>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2" name="Google Shape;1022;gaee8e5eafd_0_2461"/>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3" name="Google Shape;1023;gaee8e5eafd_0_2461"/>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4" name="Google Shape;1024;gaee8e5eafd_0_2461"/>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5" name="Google Shape;1025;gaee8e5eafd_0_2461"/>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6" name="Google Shape;1026;gaee8e5eafd_0_2461"/>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7" name="Google Shape;1027;gaee8e5eafd_0_2461"/>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8" name="Google Shape;1028;gaee8e5eafd_0_2461"/>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29" name="Google Shape;1029;gaee8e5eafd_0_2461"/>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0" name="Google Shape;1030;gaee8e5eafd_0_2461"/>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1" name="Google Shape;1031;gaee8e5eafd_0_2461"/>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2" name="Google Shape;1032;gaee8e5eafd_0_2461"/>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3" name="Google Shape;1033;gaee8e5eafd_0_2461"/>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4" name="Google Shape;1034;gaee8e5eafd_0_2461"/>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5" name="Google Shape;1035;gaee8e5eafd_0_2461"/>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6" name="Google Shape;1036;gaee8e5eafd_0_2461"/>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7" name="Google Shape;1037;gaee8e5eafd_0_2461"/>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8" name="Google Shape;1038;gaee8e5eafd_0_2461"/>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39" name="Google Shape;1039;gaee8e5eafd_0_2461"/>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0" name="Google Shape;1040;gaee8e5eafd_0_2461"/>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1" name="Google Shape;1041;gaee8e5eafd_0_2461"/>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2" name="Google Shape;1042;gaee8e5eafd_0_2461"/>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3" name="Google Shape;1043;gaee8e5eafd_0_2461"/>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4" name="Google Shape;1044;gaee8e5eafd_0_2461"/>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5" name="Google Shape;1045;gaee8e5eafd_0_2461"/>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6" name="Google Shape;1046;gaee8e5eafd_0_2461"/>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7" name="Google Shape;1047;gaee8e5eafd_0_2461"/>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8" name="Google Shape;1048;gaee8e5eafd_0_2461"/>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49" name="Google Shape;1049;gaee8e5eafd_0_2461"/>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0" name="Google Shape;1050;gaee8e5eafd_0_2461"/>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1" name="Google Shape;1051;gaee8e5eafd_0_2461"/>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2" name="Google Shape;1052;gaee8e5eafd_0_2461"/>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3" name="Google Shape;1053;gaee8e5eafd_0_2461"/>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4" name="Google Shape;1054;gaee8e5eafd_0_2461"/>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5" name="Google Shape;1055;gaee8e5eafd_0_2461"/>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6" name="Google Shape;1056;gaee8e5eafd_0_2461"/>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7" name="Google Shape;1057;gaee8e5eafd_0_2461"/>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8" name="Google Shape;1058;gaee8e5eafd_0_2461"/>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59" name="Google Shape;1059;gaee8e5eafd_0_2461"/>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0" name="Google Shape;1060;gaee8e5eafd_0_2461"/>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1" name="Google Shape;1061;gaee8e5eafd_0_2461"/>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2" name="Google Shape;1062;gaee8e5eafd_0_2461"/>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3" name="Google Shape;1063;gaee8e5eafd_0_2461"/>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4" name="Google Shape;1064;gaee8e5eafd_0_2461"/>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5" name="Google Shape;1065;gaee8e5eafd_0_2461"/>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6" name="Google Shape;1066;gaee8e5eafd_0_2461"/>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7" name="Google Shape;1067;gaee8e5eafd_0_2461"/>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8" name="Google Shape;1068;gaee8e5eafd_0_2461"/>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69" name="Google Shape;1069;gaee8e5eafd_0_2461"/>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70" name="Google Shape;1070;gaee8e5eafd_0_2461"/>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1071" name="Google Shape;1071;gaee8e5eafd_0_2461"/>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072" name="Google Shape;1072;gaee8e5eafd_0_2461"/>
          <p:cNvGrpSpPr/>
          <p:nvPr/>
        </p:nvGrpSpPr>
        <p:grpSpPr>
          <a:xfrm>
            <a:off x="-2040904" y="3988723"/>
            <a:ext cx="1872300" cy="2902792"/>
            <a:chOff x="6195941" y="562596"/>
            <a:chExt cx="1872300" cy="2902792"/>
          </a:xfrm>
        </p:grpSpPr>
        <p:grpSp>
          <p:nvGrpSpPr>
            <p:cNvPr id="1073" name="Google Shape;1073;gaee8e5eafd_0_2461"/>
            <p:cNvGrpSpPr/>
            <p:nvPr/>
          </p:nvGrpSpPr>
          <p:grpSpPr>
            <a:xfrm>
              <a:off x="6195941" y="832605"/>
              <a:ext cx="1872300" cy="2632784"/>
              <a:chOff x="-1872716" y="660661"/>
              <a:chExt cx="1872300" cy="1974637"/>
            </a:xfrm>
          </p:grpSpPr>
          <p:sp>
            <p:nvSpPr>
              <p:cNvPr id="1074" name="Google Shape;1074;gaee8e5eafd_0_2461"/>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075" name="Google Shape;1075;gaee8e5eafd_0_2461"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076" name="Google Shape;1076;gaee8e5eafd_0_2461"/>
            <p:cNvGrpSpPr/>
            <p:nvPr/>
          </p:nvGrpSpPr>
          <p:grpSpPr>
            <a:xfrm>
              <a:off x="6303954" y="562596"/>
              <a:ext cx="540000" cy="540000"/>
              <a:chOff x="6303954" y="562596"/>
              <a:chExt cx="540000" cy="540000"/>
            </a:xfrm>
          </p:grpSpPr>
          <p:sp>
            <p:nvSpPr>
              <p:cNvPr id="1077" name="Google Shape;1077;gaee8e5eafd_0_2461"/>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078" name="Google Shape;1078;gaee8e5eafd_0_2461"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079" name="Google Shape;1079;gaee8e5eafd_0_2461"/>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80" name="Google Shape;1080;gaee8e5eafd_0_2461"/>
          <p:cNvSpPr/>
          <p:nvPr/>
        </p:nvSpPr>
        <p:spPr>
          <a:xfrm>
            <a:off x="0" y="1587"/>
            <a:ext cx="9084349" cy="253949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4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81" name="Google Shape;1081;gaee8e5eafd_0_2461"/>
          <p:cNvSpPr txBox="1">
            <a:spLocks noGrp="1"/>
          </p:cNvSpPr>
          <p:nvPr>
            <p:ph type="title"/>
          </p:nvPr>
        </p:nvSpPr>
        <p:spPr>
          <a:xfrm>
            <a:off x="514800" y="434983"/>
            <a:ext cx="4752300" cy="1256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1082" name="Google Shape;1082;gaee8e5eafd_0_2461"/>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083" name="Google Shape;1083;gaee8e5eafd_0_2461"/>
          <p:cNvSpPr txBox="1">
            <a:spLocks noGrp="1"/>
          </p:cNvSpPr>
          <p:nvPr>
            <p:ph type="body" idx="1"/>
          </p:nvPr>
        </p:nvSpPr>
        <p:spPr>
          <a:xfrm>
            <a:off x="514800" y="3104964"/>
            <a:ext cx="4752300" cy="285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084" name="Google Shape;1084;gaee8e5eafd_0_2461"/>
          <p:cNvGrpSpPr/>
          <p:nvPr/>
        </p:nvGrpSpPr>
        <p:grpSpPr>
          <a:xfrm>
            <a:off x="-2040904" y="871532"/>
            <a:ext cx="1368300" cy="2264171"/>
            <a:chOff x="-1836712" y="2937191"/>
            <a:chExt cx="1368300" cy="2264171"/>
          </a:xfrm>
        </p:grpSpPr>
        <p:pic>
          <p:nvPicPr>
            <p:cNvPr id="1085" name="Google Shape;1085;gaee8e5eafd_0_2461"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086" name="Google Shape;1086;gaee8e5eafd_0_2461"/>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1087" name="Google Shape;1087;gaee8e5eafd_0_2461"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full image and content: Dark green">
  <p:cSld name="Title, full image and content: Dark green">
    <p:bg>
      <p:bgPr>
        <a:blipFill>
          <a:blip r:embed="rId2">
            <a:alphaModFix/>
          </a:blip>
          <a:stretch>
            <a:fillRect/>
          </a:stretch>
        </a:blipFill>
        <a:effectLst/>
      </p:bgPr>
    </p:bg>
    <p:spTree>
      <p:nvGrpSpPr>
        <p:cNvPr id="1" name="Shape 1088"/>
        <p:cNvGrpSpPr/>
        <p:nvPr/>
      </p:nvGrpSpPr>
      <p:grpSpPr>
        <a:xfrm>
          <a:off x="0" y="0"/>
          <a:ext cx="0" cy="0"/>
          <a:chOff x="0" y="0"/>
          <a:chExt cx="0" cy="0"/>
        </a:xfrm>
      </p:grpSpPr>
      <p:sp>
        <p:nvSpPr>
          <p:cNvPr id="1089" name="Google Shape;1089;gaee8e5eafd_0_2577"/>
          <p:cNvSpPr/>
          <p:nvPr/>
        </p:nvSpPr>
        <p:spPr>
          <a:xfrm rot="5400000" flipH="1">
            <a:off x="699239"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090" name="Google Shape;1090;gaee8e5eafd_0_2577"/>
          <p:cNvSpPr/>
          <p:nvPr/>
        </p:nvSpPr>
        <p:spPr>
          <a:xfrm rot="10800000" flipH="1">
            <a:off x="0" y="-77"/>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091" name="Google Shape;1091;gaee8e5eafd_0_2577"/>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092" name="Google Shape;1092;gaee8e5eafd_0_2577"/>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1093" name="Google Shape;1093;gaee8e5eafd_0_2577"/>
          <p:cNvGrpSpPr/>
          <p:nvPr/>
        </p:nvGrpSpPr>
        <p:grpSpPr>
          <a:xfrm>
            <a:off x="10553376" y="296652"/>
            <a:ext cx="1194473" cy="479738"/>
            <a:chOff x="1899" y="899"/>
            <a:chExt cx="4163" cy="1671"/>
          </a:xfrm>
        </p:grpSpPr>
        <p:sp>
          <p:nvSpPr>
            <p:cNvPr id="1094" name="Google Shape;1094;gaee8e5eafd_0_2577"/>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95" name="Google Shape;1095;gaee8e5eafd_0_2577"/>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96" name="Google Shape;1096;gaee8e5eafd_0_2577"/>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97" name="Google Shape;1097;gaee8e5eafd_0_2577"/>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98" name="Google Shape;1098;gaee8e5eafd_0_2577"/>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99" name="Google Shape;1099;gaee8e5eafd_0_2577"/>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0" name="Google Shape;1100;gaee8e5eafd_0_2577"/>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1" name="Google Shape;1101;gaee8e5eafd_0_2577"/>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2" name="Google Shape;1102;gaee8e5eafd_0_2577"/>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3" name="Google Shape;1103;gaee8e5eafd_0_2577"/>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4" name="Google Shape;1104;gaee8e5eafd_0_2577"/>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5" name="Google Shape;1105;gaee8e5eafd_0_2577"/>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6" name="Google Shape;1106;gaee8e5eafd_0_2577"/>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7" name="Google Shape;1107;gaee8e5eafd_0_2577"/>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8" name="Google Shape;1108;gaee8e5eafd_0_2577"/>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09" name="Google Shape;1109;gaee8e5eafd_0_2577"/>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0" name="Google Shape;1110;gaee8e5eafd_0_2577"/>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1" name="Google Shape;1111;gaee8e5eafd_0_2577"/>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2" name="Google Shape;1112;gaee8e5eafd_0_2577"/>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3" name="Google Shape;1113;gaee8e5eafd_0_2577"/>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4" name="Google Shape;1114;gaee8e5eafd_0_2577"/>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5" name="Google Shape;1115;gaee8e5eafd_0_2577"/>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6" name="Google Shape;1116;gaee8e5eafd_0_2577"/>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7" name="Google Shape;1117;gaee8e5eafd_0_2577"/>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8" name="Google Shape;1118;gaee8e5eafd_0_2577"/>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19" name="Google Shape;1119;gaee8e5eafd_0_2577"/>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0" name="Google Shape;1120;gaee8e5eafd_0_2577"/>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1" name="Google Shape;1121;gaee8e5eafd_0_2577"/>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2" name="Google Shape;1122;gaee8e5eafd_0_2577"/>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3" name="Google Shape;1123;gaee8e5eafd_0_2577"/>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4" name="Google Shape;1124;gaee8e5eafd_0_2577"/>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5" name="Google Shape;1125;gaee8e5eafd_0_2577"/>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6" name="Google Shape;1126;gaee8e5eafd_0_2577"/>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7" name="Google Shape;1127;gaee8e5eafd_0_2577"/>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8" name="Google Shape;1128;gaee8e5eafd_0_2577"/>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29" name="Google Shape;1129;gaee8e5eafd_0_2577"/>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0" name="Google Shape;1130;gaee8e5eafd_0_2577"/>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1" name="Google Shape;1131;gaee8e5eafd_0_2577"/>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2" name="Google Shape;1132;gaee8e5eafd_0_2577"/>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3" name="Google Shape;1133;gaee8e5eafd_0_2577"/>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4" name="Google Shape;1134;gaee8e5eafd_0_2577"/>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5" name="Google Shape;1135;gaee8e5eafd_0_2577"/>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6" name="Google Shape;1136;gaee8e5eafd_0_2577"/>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7" name="Google Shape;1137;gaee8e5eafd_0_2577"/>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8" name="Google Shape;1138;gaee8e5eafd_0_2577"/>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39" name="Google Shape;1139;gaee8e5eafd_0_2577"/>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0" name="Google Shape;1140;gaee8e5eafd_0_2577"/>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1" name="Google Shape;1141;gaee8e5eafd_0_2577"/>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2" name="Google Shape;1142;gaee8e5eafd_0_2577"/>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3" name="Google Shape;1143;gaee8e5eafd_0_2577"/>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4" name="Google Shape;1144;gaee8e5eafd_0_2577"/>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5" name="Google Shape;1145;gaee8e5eafd_0_2577"/>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6" name="Google Shape;1146;gaee8e5eafd_0_2577"/>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7" name="Google Shape;1147;gaee8e5eafd_0_2577"/>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8" name="Google Shape;1148;gaee8e5eafd_0_2577"/>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49" name="Google Shape;1149;gaee8e5eafd_0_2577"/>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0" name="Google Shape;1150;gaee8e5eafd_0_2577"/>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1" name="Google Shape;1151;gaee8e5eafd_0_2577"/>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2" name="Google Shape;1152;gaee8e5eafd_0_2577"/>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3" name="Google Shape;1153;gaee8e5eafd_0_2577"/>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4" name="Google Shape;1154;gaee8e5eafd_0_2577"/>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5" name="Google Shape;1155;gaee8e5eafd_0_2577"/>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6" name="Google Shape;1156;gaee8e5eafd_0_2577"/>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7" name="Google Shape;1157;gaee8e5eafd_0_2577"/>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8" name="Google Shape;1158;gaee8e5eafd_0_2577"/>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59" name="Google Shape;1159;gaee8e5eafd_0_2577"/>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0" name="Google Shape;1160;gaee8e5eafd_0_2577"/>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1" name="Google Shape;1161;gaee8e5eafd_0_2577"/>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2" name="Google Shape;1162;gaee8e5eafd_0_2577"/>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3" name="Google Shape;1163;gaee8e5eafd_0_2577"/>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4" name="Google Shape;1164;gaee8e5eafd_0_2577"/>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5" name="Google Shape;1165;gaee8e5eafd_0_2577"/>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6" name="Google Shape;1166;gaee8e5eafd_0_2577"/>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7" name="Google Shape;1167;gaee8e5eafd_0_2577"/>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8" name="Google Shape;1168;gaee8e5eafd_0_2577"/>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69" name="Google Shape;1169;gaee8e5eafd_0_2577"/>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0" name="Google Shape;1170;gaee8e5eafd_0_2577"/>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1" name="Google Shape;1171;gaee8e5eafd_0_2577"/>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2" name="Google Shape;1172;gaee8e5eafd_0_2577"/>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3" name="Google Shape;1173;gaee8e5eafd_0_2577"/>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4" name="Google Shape;1174;gaee8e5eafd_0_2577"/>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5" name="Google Shape;1175;gaee8e5eafd_0_2577"/>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6" name="Google Shape;1176;gaee8e5eafd_0_2577"/>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7" name="Google Shape;1177;gaee8e5eafd_0_2577"/>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8" name="Google Shape;1178;gaee8e5eafd_0_2577"/>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79" name="Google Shape;1179;gaee8e5eafd_0_2577"/>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0" name="Google Shape;1180;gaee8e5eafd_0_2577"/>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1" name="Google Shape;1181;gaee8e5eafd_0_2577"/>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2" name="Google Shape;1182;gaee8e5eafd_0_2577"/>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3" name="Google Shape;1183;gaee8e5eafd_0_2577"/>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4" name="Google Shape;1184;gaee8e5eafd_0_2577"/>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5" name="Google Shape;1185;gaee8e5eafd_0_2577"/>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86" name="Google Shape;1186;gaee8e5eafd_0_2577"/>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1187" name="Google Shape;1187;gaee8e5eafd_0_2577"/>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188" name="Google Shape;1188;gaee8e5eafd_0_2577"/>
          <p:cNvGrpSpPr/>
          <p:nvPr/>
        </p:nvGrpSpPr>
        <p:grpSpPr>
          <a:xfrm>
            <a:off x="-2040904" y="3988723"/>
            <a:ext cx="1872300" cy="2902792"/>
            <a:chOff x="6195941" y="562596"/>
            <a:chExt cx="1872300" cy="2902792"/>
          </a:xfrm>
        </p:grpSpPr>
        <p:grpSp>
          <p:nvGrpSpPr>
            <p:cNvPr id="1189" name="Google Shape;1189;gaee8e5eafd_0_2577"/>
            <p:cNvGrpSpPr/>
            <p:nvPr/>
          </p:nvGrpSpPr>
          <p:grpSpPr>
            <a:xfrm>
              <a:off x="6195941" y="832605"/>
              <a:ext cx="1872300" cy="2632784"/>
              <a:chOff x="-1872716" y="660661"/>
              <a:chExt cx="1872300" cy="1974637"/>
            </a:xfrm>
          </p:grpSpPr>
          <p:sp>
            <p:nvSpPr>
              <p:cNvPr id="1190" name="Google Shape;1190;gaee8e5eafd_0_2577"/>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191" name="Google Shape;1191;gaee8e5eafd_0_2577"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192" name="Google Shape;1192;gaee8e5eafd_0_2577"/>
            <p:cNvGrpSpPr/>
            <p:nvPr/>
          </p:nvGrpSpPr>
          <p:grpSpPr>
            <a:xfrm>
              <a:off x="6303954" y="562596"/>
              <a:ext cx="540000" cy="540000"/>
              <a:chOff x="6303954" y="562596"/>
              <a:chExt cx="540000" cy="540000"/>
            </a:xfrm>
          </p:grpSpPr>
          <p:sp>
            <p:nvSpPr>
              <p:cNvPr id="1193" name="Google Shape;1193;gaee8e5eafd_0_2577"/>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194" name="Google Shape;1194;gaee8e5eafd_0_2577"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195" name="Google Shape;1195;gaee8e5eafd_0_2577"/>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96" name="Google Shape;1196;gaee8e5eafd_0_2577"/>
          <p:cNvSpPr/>
          <p:nvPr/>
        </p:nvSpPr>
        <p:spPr>
          <a:xfrm>
            <a:off x="0" y="1587"/>
            <a:ext cx="9084349" cy="253949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4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197" name="Google Shape;1197;gaee8e5eafd_0_2577"/>
          <p:cNvSpPr txBox="1">
            <a:spLocks noGrp="1"/>
          </p:cNvSpPr>
          <p:nvPr>
            <p:ph type="title"/>
          </p:nvPr>
        </p:nvSpPr>
        <p:spPr>
          <a:xfrm>
            <a:off x="514800" y="434983"/>
            <a:ext cx="4752300" cy="1256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1198" name="Google Shape;1198;gaee8e5eafd_0_2577"/>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199" name="Google Shape;1199;gaee8e5eafd_0_2577"/>
          <p:cNvSpPr txBox="1">
            <a:spLocks noGrp="1"/>
          </p:cNvSpPr>
          <p:nvPr>
            <p:ph type="body" idx="1"/>
          </p:nvPr>
        </p:nvSpPr>
        <p:spPr>
          <a:xfrm>
            <a:off x="514800" y="3104964"/>
            <a:ext cx="4752300" cy="285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200" name="Google Shape;1200;gaee8e5eafd_0_2577"/>
          <p:cNvGrpSpPr/>
          <p:nvPr/>
        </p:nvGrpSpPr>
        <p:grpSpPr>
          <a:xfrm>
            <a:off x="-2040904" y="871532"/>
            <a:ext cx="1368300" cy="2264171"/>
            <a:chOff x="-1836712" y="2937191"/>
            <a:chExt cx="1368300" cy="2264171"/>
          </a:xfrm>
        </p:grpSpPr>
        <p:pic>
          <p:nvPicPr>
            <p:cNvPr id="1201" name="Google Shape;1201;gaee8e5eafd_0_2577"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202" name="Google Shape;1202;gaee8e5eafd_0_2577"/>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1203" name="Google Shape;1203;gaee8e5eafd_0_2577"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full image and content: Light blue">
  <p:cSld name="Title, full image and content: Light blue">
    <p:bg>
      <p:bgPr>
        <a:blipFill>
          <a:blip r:embed="rId2">
            <a:alphaModFix/>
          </a:blip>
          <a:stretch>
            <a:fillRect/>
          </a:stretch>
        </a:blipFill>
        <a:effectLst/>
      </p:bgPr>
    </p:bg>
    <p:spTree>
      <p:nvGrpSpPr>
        <p:cNvPr id="1" name="Shape 1204"/>
        <p:cNvGrpSpPr/>
        <p:nvPr/>
      </p:nvGrpSpPr>
      <p:grpSpPr>
        <a:xfrm>
          <a:off x="0" y="0"/>
          <a:ext cx="0" cy="0"/>
          <a:chOff x="0" y="0"/>
          <a:chExt cx="0" cy="0"/>
        </a:xfrm>
      </p:grpSpPr>
      <p:sp>
        <p:nvSpPr>
          <p:cNvPr id="1205" name="Google Shape;1205;gaee8e5eafd_0_2693"/>
          <p:cNvSpPr/>
          <p:nvPr/>
        </p:nvSpPr>
        <p:spPr>
          <a:xfrm rot="5400000" flipH="1">
            <a:off x="699239"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206" name="Google Shape;1206;gaee8e5eafd_0_2693"/>
          <p:cNvSpPr/>
          <p:nvPr/>
        </p:nvSpPr>
        <p:spPr>
          <a:xfrm rot="10800000" flipH="1">
            <a:off x="0" y="-77"/>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207" name="Google Shape;1207;gaee8e5eafd_0_2693"/>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208" name="Google Shape;1208;gaee8e5eafd_0_2693"/>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1209" name="Google Shape;1209;gaee8e5eafd_0_2693"/>
          <p:cNvGrpSpPr/>
          <p:nvPr/>
        </p:nvGrpSpPr>
        <p:grpSpPr>
          <a:xfrm>
            <a:off x="10553376" y="296652"/>
            <a:ext cx="1194473" cy="479738"/>
            <a:chOff x="1899" y="899"/>
            <a:chExt cx="4163" cy="1671"/>
          </a:xfrm>
        </p:grpSpPr>
        <p:sp>
          <p:nvSpPr>
            <p:cNvPr id="1210" name="Google Shape;1210;gaee8e5eafd_0_2693"/>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1" name="Google Shape;1211;gaee8e5eafd_0_2693"/>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2" name="Google Shape;1212;gaee8e5eafd_0_2693"/>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3" name="Google Shape;1213;gaee8e5eafd_0_2693"/>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4" name="Google Shape;1214;gaee8e5eafd_0_2693"/>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5" name="Google Shape;1215;gaee8e5eafd_0_2693"/>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6" name="Google Shape;1216;gaee8e5eafd_0_2693"/>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7" name="Google Shape;1217;gaee8e5eafd_0_2693"/>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8" name="Google Shape;1218;gaee8e5eafd_0_2693"/>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19" name="Google Shape;1219;gaee8e5eafd_0_2693"/>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0" name="Google Shape;1220;gaee8e5eafd_0_2693"/>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1" name="Google Shape;1221;gaee8e5eafd_0_2693"/>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2" name="Google Shape;1222;gaee8e5eafd_0_2693"/>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3" name="Google Shape;1223;gaee8e5eafd_0_2693"/>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4" name="Google Shape;1224;gaee8e5eafd_0_2693"/>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5" name="Google Shape;1225;gaee8e5eafd_0_2693"/>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6" name="Google Shape;1226;gaee8e5eafd_0_2693"/>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7" name="Google Shape;1227;gaee8e5eafd_0_2693"/>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8" name="Google Shape;1228;gaee8e5eafd_0_2693"/>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29" name="Google Shape;1229;gaee8e5eafd_0_2693"/>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0" name="Google Shape;1230;gaee8e5eafd_0_2693"/>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1" name="Google Shape;1231;gaee8e5eafd_0_2693"/>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2" name="Google Shape;1232;gaee8e5eafd_0_2693"/>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3" name="Google Shape;1233;gaee8e5eafd_0_2693"/>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4" name="Google Shape;1234;gaee8e5eafd_0_2693"/>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5" name="Google Shape;1235;gaee8e5eafd_0_2693"/>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6" name="Google Shape;1236;gaee8e5eafd_0_2693"/>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7" name="Google Shape;1237;gaee8e5eafd_0_2693"/>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8" name="Google Shape;1238;gaee8e5eafd_0_2693"/>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39" name="Google Shape;1239;gaee8e5eafd_0_2693"/>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0" name="Google Shape;1240;gaee8e5eafd_0_2693"/>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1" name="Google Shape;1241;gaee8e5eafd_0_2693"/>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2" name="Google Shape;1242;gaee8e5eafd_0_2693"/>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3" name="Google Shape;1243;gaee8e5eafd_0_2693"/>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4" name="Google Shape;1244;gaee8e5eafd_0_2693"/>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5" name="Google Shape;1245;gaee8e5eafd_0_2693"/>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6" name="Google Shape;1246;gaee8e5eafd_0_2693"/>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7" name="Google Shape;1247;gaee8e5eafd_0_2693"/>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8" name="Google Shape;1248;gaee8e5eafd_0_2693"/>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49" name="Google Shape;1249;gaee8e5eafd_0_2693"/>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0" name="Google Shape;1250;gaee8e5eafd_0_2693"/>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1" name="Google Shape;1251;gaee8e5eafd_0_2693"/>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2" name="Google Shape;1252;gaee8e5eafd_0_2693"/>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3" name="Google Shape;1253;gaee8e5eafd_0_2693"/>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4" name="Google Shape;1254;gaee8e5eafd_0_2693"/>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5" name="Google Shape;1255;gaee8e5eafd_0_2693"/>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6" name="Google Shape;1256;gaee8e5eafd_0_2693"/>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7" name="Google Shape;1257;gaee8e5eafd_0_2693"/>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8" name="Google Shape;1258;gaee8e5eafd_0_2693"/>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59" name="Google Shape;1259;gaee8e5eafd_0_2693"/>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0" name="Google Shape;1260;gaee8e5eafd_0_2693"/>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1" name="Google Shape;1261;gaee8e5eafd_0_2693"/>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2" name="Google Shape;1262;gaee8e5eafd_0_2693"/>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3" name="Google Shape;1263;gaee8e5eafd_0_2693"/>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4" name="Google Shape;1264;gaee8e5eafd_0_2693"/>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5" name="Google Shape;1265;gaee8e5eafd_0_2693"/>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6" name="Google Shape;1266;gaee8e5eafd_0_2693"/>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7" name="Google Shape;1267;gaee8e5eafd_0_2693"/>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8" name="Google Shape;1268;gaee8e5eafd_0_2693"/>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69" name="Google Shape;1269;gaee8e5eafd_0_2693"/>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0" name="Google Shape;1270;gaee8e5eafd_0_2693"/>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1" name="Google Shape;1271;gaee8e5eafd_0_2693"/>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2" name="Google Shape;1272;gaee8e5eafd_0_2693"/>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3" name="Google Shape;1273;gaee8e5eafd_0_2693"/>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4" name="Google Shape;1274;gaee8e5eafd_0_2693"/>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5" name="Google Shape;1275;gaee8e5eafd_0_2693"/>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6" name="Google Shape;1276;gaee8e5eafd_0_2693"/>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7" name="Google Shape;1277;gaee8e5eafd_0_2693"/>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8" name="Google Shape;1278;gaee8e5eafd_0_2693"/>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79" name="Google Shape;1279;gaee8e5eafd_0_2693"/>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0" name="Google Shape;1280;gaee8e5eafd_0_2693"/>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1" name="Google Shape;1281;gaee8e5eafd_0_2693"/>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2" name="Google Shape;1282;gaee8e5eafd_0_2693"/>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3" name="Google Shape;1283;gaee8e5eafd_0_2693"/>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4" name="Google Shape;1284;gaee8e5eafd_0_2693"/>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5" name="Google Shape;1285;gaee8e5eafd_0_2693"/>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6" name="Google Shape;1286;gaee8e5eafd_0_2693"/>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7" name="Google Shape;1287;gaee8e5eafd_0_2693"/>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8" name="Google Shape;1288;gaee8e5eafd_0_2693"/>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89" name="Google Shape;1289;gaee8e5eafd_0_2693"/>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0" name="Google Shape;1290;gaee8e5eafd_0_2693"/>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1" name="Google Shape;1291;gaee8e5eafd_0_2693"/>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2" name="Google Shape;1292;gaee8e5eafd_0_2693"/>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3" name="Google Shape;1293;gaee8e5eafd_0_2693"/>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4" name="Google Shape;1294;gaee8e5eafd_0_2693"/>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5" name="Google Shape;1295;gaee8e5eafd_0_2693"/>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6" name="Google Shape;1296;gaee8e5eafd_0_2693"/>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7" name="Google Shape;1297;gaee8e5eafd_0_2693"/>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8" name="Google Shape;1298;gaee8e5eafd_0_2693"/>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299" name="Google Shape;1299;gaee8e5eafd_0_2693"/>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00" name="Google Shape;1300;gaee8e5eafd_0_2693"/>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01" name="Google Shape;1301;gaee8e5eafd_0_2693"/>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02" name="Google Shape;1302;gaee8e5eafd_0_2693"/>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1303" name="Google Shape;1303;gaee8e5eafd_0_2693"/>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304" name="Google Shape;1304;gaee8e5eafd_0_2693"/>
          <p:cNvGrpSpPr/>
          <p:nvPr/>
        </p:nvGrpSpPr>
        <p:grpSpPr>
          <a:xfrm>
            <a:off x="-2040904" y="3988723"/>
            <a:ext cx="1872300" cy="2902792"/>
            <a:chOff x="6195941" y="562596"/>
            <a:chExt cx="1872300" cy="2902792"/>
          </a:xfrm>
        </p:grpSpPr>
        <p:grpSp>
          <p:nvGrpSpPr>
            <p:cNvPr id="1305" name="Google Shape;1305;gaee8e5eafd_0_2693"/>
            <p:cNvGrpSpPr/>
            <p:nvPr/>
          </p:nvGrpSpPr>
          <p:grpSpPr>
            <a:xfrm>
              <a:off x="6195941" y="832605"/>
              <a:ext cx="1872300" cy="2632784"/>
              <a:chOff x="-1872716" y="660661"/>
              <a:chExt cx="1872300" cy="1974637"/>
            </a:xfrm>
          </p:grpSpPr>
          <p:sp>
            <p:nvSpPr>
              <p:cNvPr id="1306" name="Google Shape;1306;gaee8e5eafd_0_2693"/>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307" name="Google Shape;1307;gaee8e5eafd_0_2693"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308" name="Google Shape;1308;gaee8e5eafd_0_2693"/>
            <p:cNvGrpSpPr/>
            <p:nvPr/>
          </p:nvGrpSpPr>
          <p:grpSpPr>
            <a:xfrm>
              <a:off x="6303954" y="562596"/>
              <a:ext cx="540000" cy="540000"/>
              <a:chOff x="6303954" y="562596"/>
              <a:chExt cx="540000" cy="540000"/>
            </a:xfrm>
          </p:grpSpPr>
          <p:sp>
            <p:nvSpPr>
              <p:cNvPr id="1309" name="Google Shape;1309;gaee8e5eafd_0_2693"/>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310" name="Google Shape;1310;gaee8e5eafd_0_2693"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311" name="Google Shape;1311;gaee8e5eafd_0_2693"/>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12" name="Google Shape;1312;gaee8e5eafd_0_2693"/>
          <p:cNvSpPr/>
          <p:nvPr/>
        </p:nvSpPr>
        <p:spPr>
          <a:xfrm>
            <a:off x="0" y="1587"/>
            <a:ext cx="9084349" cy="253949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4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13" name="Google Shape;1313;gaee8e5eafd_0_2693"/>
          <p:cNvSpPr txBox="1">
            <a:spLocks noGrp="1"/>
          </p:cNvSpPr>
          <p:nvPr>
            <p:ph type="title"/>
          </p:nvPr>
        </p:nvSpPr>
        <p:spPr>
          <a:xfrm>
            <a:off x="514800" y="434983"/>
            <a:ext cx="4752300" cy="1256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1314" name="Google Shape;1314;gaee8e5eafd_0_2693"/>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315" name="Google Shape;1315;gaee8e5eafd_0_2693"/>
          <p:cNvSpPr txBox="1">
            <a:spLocks noGrp="1"/>
          </p:cNvSpPr>
          <p:nvPr>
            <p:ph type="body" idx="1"/>
          </p:nvPr>
        </p:nvSpPr>
        <p:spPr>
          <a:xfrm>
            <a:off x="514800" y="3104964"/>
            <a:ext cx="4752300" cy="285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316" name="Google Shape;1316;gaee8e5eafd_0_2693"/>
          <p:cNvGrpSpPr/>
          <p:nvPr/>
        </p:nvGrpSpPr>
        <p:grpSpPr>
          <a:xfrm>
            <a:off x="-2040904" y="871532"/>
            <a:ext cx="1368300" cy="2264171"/>
            <a:chOff x="-1836712" y="2937191"/>
            <a:chExt cx="1368300" cy="2264171"/>
          </a:xfrm>
        </p:grpSpPr>
        <p:pic>
          <p:nvPicPr>
            <p:cNvPr id="1317" name="Google Shape;1317;gaee8e5eafd_0_2693"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318" name="Google Shape;1318;gaee8e5eafd_0_2693"/>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1319" name="Google Shape;1319;gaee8e5eafd_0_2693"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full image and content: Light green">
  <p:cSld name="Title, full image and content: Light green">
    <p:bg>
      <p:bgPr>
        <a:blipFill>
          <a:blip r:embed="rId2">
            <a:alphaModFix/>
          </a:blip>
          <a:stretch>
            <a:fillRect/>
          </a:stretch>
        </a:blipFill>
        <a:effectLst/>
      </p:bgPr>
    </p:bg>
    <p:spTree>
      <p:nvGrpSpPr>
        <p:cNvPr id="1" name="Shape 1320"/>
        <p:cNvGrpSpPr/>
        <p:nvPr/>
      </p:nvGrpSpPr>
      <p:grpSpPr>
        <a:xfrm>
          <a:off x="0" y="0"/>
          <a:ext cx="0" cy="0"/>
          <a:chOff x="0" y="0"/>
          <a:chExt cx="0" cy="0"/>
        </a:xfrm>
      </p:grpSpPr>
      <p:sp>
        <p:nvSpPr>
          <p:cNvPr id="1321" name="Google Shape;1321;gaee8e5eafd_0_2809"/>
          <p:cNvSpPr/>
          <p:nvPr/>
        </p:nvSpPr>
        <p:spPr>
          <a:xfrm rot="5400000" flipH="1">
            <a:off x="699239"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322" name="Google Shape;1322;gaee8e5eafd_0_2809"/>
          <p:cNvSpPr/>
          <p:nvPr/>
        </p:nvSpPr>
        <p:spPr>
          <a:xfrm rot="10800000" flipH="1">
            <a:off x="0" y="-77"/>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323" name="Google Shape;1323;gaee8e5eafd_0_2809"/>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324" name="Google Shape;1324;gaee8e5eafd_0_2809"/>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1325" name="Google Shape;1325;gaee8e5eafd_0_2809"/>
          <p:cNvGrpSpPr/>
          <p:nvPr/>
        </p:nvGrpSpPr>
        <p:grpSpPr>
          <a:xfrm>
            <a:off x="10553376" y="296652"/>
            <a:ext cx="1194473" cy="479738"/>
            <a:chOff x="1899" y="899"/>
            <a:chExt cx="4163" cy="1671"/>
          </a:xfrm>
        </p:grpSpPr>
        <p:sp>
          <p:nvSpPr>
            <p:cNvPr id="1326" name="Google Shape;1326;gaee8e5eafd_0_2809"/>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27" name="Google Shape;1327;gaee8e5eafd_0_2809"/>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28" name="Google Shape;1328;gaee8e5eafd_0_2809"/>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29" name="Google Shape;1329;gaee8e5eafd_0_2809"/>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0" name="Google Shape;1330;gaee8e5eafd_0_2809"/>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1" name="Google Shape;1331;gaee8e5eafd_0_2809"/>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2" name="Google Shape;1332;gaee8e5eafd_0_2809"/>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3" name="Google Shape;1333;gaee8e5eafd_0_2809"/>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4" name="Google Shape;1334;gaee8e5eafd_0_2809"/>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5" name="Google Shape;1335;gaee8e5eafd_0_2809"/>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6" name="Google Shape;1336;gaee8e5eafd_0_2809"/>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7" name="Google Shape;1337;gaee8e5eafd_0_2809"/>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8" name="Google Shape;1338;gaee8e5eafd_0_2809"/>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39" name="Google Shape;1339;gaee8e5eafd_0_2809"/>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0" name="Google Shape;1340;gaee8e5eafd_0_2809"/>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1" name="Google Shape;1341;gaee8e5eafd_0_2809"/>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2" name="Google Shape;1342;gaee8e5eafd_0_2809"/>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3" name="Google Shape;1343;gaee8e5eafd_0_2809"/>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4" name="Google Shape;1344;gaee8e5eafd_0_2809"/>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5" name="Google Shape;1345;gaee8e5eafd_0_2809"/>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6" name="Google Shape;1346;gaee8e5eafd_0_2809"/>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7" name="Google Shape;1347;gaee8e5eafd_0_2809"/>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8" name="Google Shape;1348;gaee8e5eafd_0_2809"/>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49" name="Google Shape;1349;gaee8e5eafd_0_2809"/>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0" name="Google Shape;1350;gaee8e5eafd_0_2809"/>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1" name="Google Shape;1351;gaee8e5eafd_0_2809"/>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2" name="Google Shape;1352;gaee8e5eafd_0_2809"/>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3" name="Google Shape;1353;gaee8e5eafd_0_2809"/>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4" name="Google Shape;1354;gaee8e5eafd_0_2809"/>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5" name="Google Shape;1355;gaee8e5eafd_0_2809"/>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6" name="Google Shape;1356;gaee8e5eafd_0_2809"/>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7" name="Google Shape;1357;gaee8e5eafd_0_2809"/>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8" name="Google Shape;1358;gaee8e5eafd_0_2809"/>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59" name="Google Shape;1359;gaee8e5eafd_0_2809"/>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0" name="Google Shape;1360;gaee8e5eafd_0_2809"/>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1" name="Google Shape;1361;gaee8e5eafd_0_2809"/>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2" name="Google Shape;1362;gaee8e5eafd_0_2809"/>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3" name="Google Shape;1363;gaee8e5eafd_0_2809"/>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4" name="Google Shape;1364;gaee8e5eafd_0_2809"/>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5" name="Google Shape;1365;gaee8e5eafd_0_2809"/>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6" name="Google Shape;1366;gaee8e5eafd_0_2809"/>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7" name="Google Shape;1367;gaee8e5eafd_0_2809"/>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8" name="Google Shape;1368;gaee8e5eafd_0_2809"/>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69" name="Google Shape;1369;gaee8e5eafd_0_2809"/>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0" name="Google Shape;1370;gaee8e5eafd_0_2809"/>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1" name="Google Shape;1371;gaee8e5eafd_0_2809"/>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2" name="Google Shape;1372;gaee8e5eafd_0_2809"/>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3" name="Google Shape;1373;gaee8e5eafd_0_2809"/>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4" name="Google Shape;1374;gaee8e5eafd_0_2809"/>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5" name="Google Shape;1375;gaee8e5eafd_0_2809"/>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6" name="Google Shape;1376;gaee8e5eafd_0_2809"/>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7" name="Google Shape;1377;gaee8e5eafd_0_2809"/>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8" name="Google Shape;1378;gaee8e5eafd_0_2809"/>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79" name="Google Shape;1379;gaee8e5eafd_0_2809"/>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0" name="Google Shape;1380;gaee8e5eafd_0_2809"/>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1" name="Google Shape;1381;gaee8e5eafd_0_2809"/>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2" name="Google Shape;1382;gaee8e5eafd_0_2809"/>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3" name="Google Shape;1383;gaee8e5eafd_0_2809"/>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4" name="Google Shape;1384;gaee8e5eafd_0_2809"/>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5" name="Google Shape;1385;gaee8e5eafd_0_2809"/>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6" name="Google Shape;1386;gaee8e5eafd_0_2809"/>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7" name="Google Shape;1387;gaee8e5eafd_0_2809"/>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8" name="Google Shape;1388;gaee8e5eafd_0_2809"/>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89" name="Google Shape;1389;gaee8e5eafd_0_2809"/>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0" name="Google Shape;1390;gaee8e5eafd_0_2809"/>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1" name="Google Shape;1391;gaee8e5eafd_0_2809"/>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2" name="Google Shape;1392;gaee8e5eafd_0_2809"/>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3" name="Google Shape;1393;gaee8e5eafd_0_2809"/>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4" name="Google Shape;1394;gaee8e5eafd_0_2809"/>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5" name="Google Shape;1395;gaee8e5eafd_0_2809"/>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6" name="Google Shape;1396;gaee8e5eafd_0_2809"/>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7" name="Google Shape;1397;gaee8e5eafd_0_2809"/>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8" name="Google Shape;1398;gaee8e5eafd_0_2809"/>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399" name="Google Shape;1399;gaee8e5eafd_0_2809"/>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0" name="Google Shape;1400;gaee8e5eafd_0_2809"/>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1" name="Google Shape;1401;gaee8e5eafd_0_2809"/>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2" name="Google Shape;1402;gaee8e5eafd_0_2809"/>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3" name="Google Shape;1403;gaee8e5eafd_0_2809"/>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4" name="Google Shape;1404;gaee8e5eafd_0_2809"/>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5" name="Google Shape;1405;gaee8e5eafd_0_2809"/>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6" name="Google Shape;1406;gaee8e5eafd_0_2809"/>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7" name="Google Shape;1407;gaee8e5eafd_0_2809"/>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8" name="Google Shape;1408;gaee8e5eafd_0_2809"/>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09" name="Google Shape;1409;gaee8e5eafd_0_2809"/>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0" name="Google Shape;1410;gaee8e5eafd_0_2809"/>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1" name="Google Shape;1411;gaee8e5eafd_0_2809"/>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2" name="Google Shape;1412;gaee8e5eafd_0_2809"/>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3" name="Google Shape;1413;gaee8e5eafd_0_2809"/>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4" name="Google Shape;1414;gaee8e5eafd_0_2809"/>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5" name="Google Shape;1415;gaee8e5eafd_0_2809"/>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6" name="Google Shape;1416;gaee8e5eafd_0_2809"/>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7" name="Google Shape;1417;gaee8e5eafd_0_2809"/>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18" name="Google Shape;1418;gaee8e5eafd_0_2809"/>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1419" name="Google Shape;1419;gaee8e5eafd_0_2809"/>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420" name="Google Shape;1420;gaee8e5eafd_0_2809"/>
          <p:cNvGrpSpPr/>
          <p:nvPr/>
        </p:nvGrpSpPr>
        <p:grpSpPr>
          <a:xfrm>
            <a:off x="-2040904" y="3988723"/>
            <a:ext cx="1872300" cy="2902792"/>
            <a:chOff x="6195941" y="562596"/>
            <a:chExt cx="1872300" cy="2902792"/>
          </a:xfrm>
        </p:grpSpPr>
        <p:grpSp>
          <p:nvGrpSpPr>
            <p:cNvPr id="1421" name="Google Shape;1421;gaee8e5eafd_0_2809"/>
            <p:cNvGrpSpPr/>
            <p:nvPr/>
          </p:nvGrpSpPr>
          <p:grpSpPr>
            <a:xfrm>
              <a:off x="6195941" y="832605"/>
              <a:ext cx="1872300" cy="2632784"/>
              <a:chOff x="-1872716" y="660661"/>
              <a:chExt cx="1872300" cy="1974637"/>
            </a:xfrm>
          </p:grpSpPr>
          <p:sp>
            <p:nvSpPr>
              <p:cNvPr id="1422" name="Google Shape;1422;gaee8e5eafd_0_2809"/>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423" name="Google Shape;1423;gaee8e5eafd_0_2809"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424" name="Google Shape;1424;gaee8e5eafd_0_2809"/>
            <p:cNvGrpSpPr/>
            <p:nvPr/>
          </p:nvGrpSpPr>
          <p:grpSpPr>
            <a:xfrm>
              <a:off x="6303954" y="562596"/>
              <a:ext cx="540000" cy="540000"/>
              <a:chOff x="6303954" y="562596"/>
              <a:chExt cx="540000" cy="540000"/>
            </a:xfrm>
          </p:grpSpPr>
          <p:sp>
            <p:nvSpPr>
              <p:cNvPr id="1425" name="Google Shape;1425;gaee8e5eafd_0_2809"/>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426" name="Google Shape;1426;gaee8e5eafd_0_2809"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427" name="Google Shape;1427;gaee8e5eafd_0_2809"/>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28" name="Google Shape;1428;gaee8e5eafd_0_2809"/>
          <p:cNvSpPr/>
          <p:nvPr/>
        </p:nvSpPr>
        <p:spPr>
          <a:xfrm>
            <a:off x="0" y="1587"/>
            <a:ext cx="9084349" cy="253949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4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29" name="Google Shape;1429;gaee8e5eafd_0_2809"/>
          <p:cNvSpPr txBox="1">
            <a:spLocks noGrp="1"/>
          </p:cNvSpPr>
          <p:nvPr>
            <p:ph type="title"/>
          </p:nvPr>
        </p:nvSpPr>
        <p:spPr>
          <a:xfrm>
            <a:off x="514800" y="434983"/>
            <a:ext cx="4752300" cy="1256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1430" name="Google Shape;1430;gaee8e5eafd_0_2809"/>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431" name="Google Shape;1431;gaee8e5eafd_0_2809"/>
          <p:cNvSpPr txBox="1">
            <a:spLocks noGrp="1"/>
          </p:cNvSpPr>
          <p:nvPr>
            <p:ph type="body" idx="1"/>
          </p:nvPr>
        </p:nvSpPr>
        <p:spPr>
          <a:xfrm>
            <a:off x="514800" y="3104964"/>
            <a:ext cx="4752300" cy="285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432" name="Google Shape;1432;gaee8e5eafd_0_2809"/>
          <p:cNvGrpSpPr/>
          <p:nvPr/>
        </p:nvGrpSpPr>
        <p:grpSpPr>
          <a:xfrm>
            <a:off x="-2040904" y="871532"/>
            <a:ext cx="1368300" cy="2264171"/>
            <a:chOff x="-1836712" y="2937191"/>
            <a:chExt cx="1368300" cy="2264171"/>
          </a:xfrm>
        </p:grpSpPr>
        <p:pic>
          <p:nvPicPr>
            <p:cNvPr id="1433" name="Google Shape;1433;gaee8e5eafd_0_2809"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434" name="Google Shape;1434;gaee8e5eafd_0_2809"/>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1435" name="Google Shape;1435;gaee8e5eafd_0_2809"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full image and content: Pink">
  <p:cSld name="Title, full image and content: Pink">
    <p:bg>
      <p:bgPr>
        <a:blipFill>
          <a:blip r:embed="rId2">
            <a:alphaModFix/>
          </a:blip>
          <a:stretch>
            <a:fillRect/>
          </a:stretch>
        </a:blipFill>
        <a:effectLst/>
      </p:bgPr>
    </p:bg>
    <p:spTree>
      <p:nvGrpSpPr>
        <p:cNvPr id="1" name="Shape 1436"/>
        <p:cNvGrpSpPr/>
        <p:nvPr/>
      </p:nvGrpSpPr>
      <p:grpSpPr>
        <a:xfrm>
          <a:off x="0" y="0"/>
          <a:ext cx="0" cy="0"/>
          <a:chOff x="0" y="0"/>
          <a:chExt cx="0" cy="0"/>
        </a:xfrm>
      </p:grpSpPr>
      <p:sp>
        <p:nvSpPr>
          <p:cNvPr id="1437" name="Google Shape;1437;gaee8e5eafd_0_2925"/>
          <p:cNvSpPr/>
          <p:nvPr/>
        </p:nvSpPr>
        <p:spPr>
          <a:xfrm rot="5400000" flipH="1">
            <a:off x="699239" y="-699002"/>
            <a:ext cx="6858000" cy="82560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438" name="Google Shape;1438;gaee8e5eafd_0_2925"/>
          <p:cNvSpPr/>
          <p:nvPr/>
        </p:nvSpPr>
        <p:spPr>
          <a:xfrm rot="10800000" flipH="1">
            <a:off x="0" y="-77"/>
            <a:ext cx="12192000" cy="2039700"/>
          </a:xfrm>
          <a:prstGeom prst="rect">
            <a:avLst/>
          </a:prstGeom>
          <a:gradFill>
            <a:gsLst>
              <a:gs pos="0">
                <a:srgbClr val="000000"/>
              </a:gs>
              <a:gs pos="100000">
                <a:srgbClr val="000000">
                  <a:alpha val="0"/>
                </a:srgbClr>
              </a:gs>
            </a:gsLst>
            <a:lin ang="16200038"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1439" name="Google Shape;1439;gaee8e5eafd_0_2925"/>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440" name="Google Shape;1440;gaee8e5eafd_0_2925"/>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grpSp>
        <p:nvGrpSpPr>
          <p:cNvPr id="1441" name="Google Shape;1441;gaee8e5eafd_0_2925"/>
          <p:cNvGrpSpPr/>
          <p:nvPr/>
        </p:nvGrpSpPr>
        <p:grpSpPr>
          <a:xfrm>
            <a:off x="10553376" y="296652"/>
            <a:ext cx="1194473" cy="479738"/>
            <a:chOff x="1899" y="899"/>
            <a:chExt cx="4163" cy="1671"/>
          </a:xfrm>
        </p:grpSpPr>
        <p:sp>
          <p:nvSpPr>
            <p:cNvPr id="1442" name="Google Shape;1442;gaee8e5eafd_0_2925"/>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3" name="Google Shape;1443;gaee8e5eafd_0_2925"/>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4" name="Google Shape;1444;gaee8e5eafd_0_2925"/>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5" name="Google Shape;1445;gaee8e5eafd_0_2925"/>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6" name="Google Shape;1446;gaee8e5eafd_0_2925"/>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7" name="Google Shape;1447;gaee8e5eafd_0_2925"/>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8" name="Google Shape;1448;gaee8e5eafd_0_2925"/>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49" name="Google Shape;1449;gaee8e5eafd_0_2925"/>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0" name="Google Shape;1450;gaee8e5eafd_0_2925"/>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1" name="Google Shape;1451;gaee8e5eafd_0_2925"/>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2" name="Google Shape;1452;gaee8e5eafd_0_2925"/>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3" name="Google Shape;1453;gaee8e5eafd_0_2925"/>
            <p:cNvSpPr/>
            <p:nvPr/>
          </p:nvSpPr>
          <p:spPr>
            <a:xfrm>
              <a:off x="2762"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4" name="Google Shape;1454;gaee8e5eafd_0_2925"/>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5" name="Google Shape;1455;gaee8e5eafd_0_2925"/>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6" name="Google Shape;1456;gaee8e5eafd_0_2925"/>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7" name="Google Shape;1457;gaee8e5eafd_0_2925"/>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8" name="Google Shape;1458;gaee8e5eafd_0_2925"/>
            <p:cNvSpPr/>
            <p:nvPr/>
          </p:nvSpPr>
          <p:spPr>
            <a:xfrm>
              <a:off x="3203" y="2203"/>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59" name="Google Shape;1459;gaee8e5eafd_0_2925"/>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0" name="Google Shape;1460;gaee8e5eafd_0_2925"/>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1" name="Google Shape;1461;gaee8e5eafd_0_2925"/>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2" name="Google Shape;1462;gaee8e5eafd_0_2925"/>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3" name="Google Shape;1463;gaee8e5eafd_0_2925"/>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4" name="Google Shape;1464;gaee8e5eafd_0_2925"/>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5" name="Google Shape;1465;gaee8e5eafd_0_2925"/>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6" name="Google Shape;1466;gaee8e5eafd_0_2925"/>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7" name="Google Shape;1467;gaee8e5eafd_0_2925"/>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8" name="Google Shape;1468;gaee8e5eafd_0_2925"/>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69" name="Google Shape;1469;gaee8e5eafd_0_2925"/>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0" name="Google Shape;1470;gaee8e5eafd_0_2925"/>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1" name="Google Shape;1471;gaee8e5eafd_0_2925"/>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2" name="Google Shape;1472;gaee8e5eafd_0_2925"/>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3" name="Google Shape;1473;gaee8e5eafd_0_2925"/>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4" name="Google Shape;1474;gaee8e5eafd_0_2925"/>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5" name="Google Shape;1475;gaee8e5eafd_0_2925"/>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6" name="Google Shape;1476;gaee8e5eafd_0_2925"/>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7" name="Google Shape;1477;gaee8e5eafd_0_2925"/>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8" name="Google Shape;1478;gaee8e5eafd_0_2925"/>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79" name="Google Shape;1479;gaee8e5eafd_0_2925"/>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0" name="Google Shape;1480;gaee8e5eafd_0_2925"/>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1" name="Google Shape;1481;gaee8e5eafd_0_2925"/>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2" name="Google Shape;1482;gaee8e5eafd_0_2925"/>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3" name="Google Shape;1483;gaee8e5eafd_0_2925"/>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4" name="Google Shape;1484;gaee8e5eafd_0_2925"/>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5" name="Google Shape;1485;gaee8e5eafd_0_2925"/>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6" name="Google Shape;1486;gaee8e5eafd_0_2925"/>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7" name="Google Shape;1487;gaee8e5eafd_0_2925"/>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8" name="Google Shape;1488;gaee8e5eafd_0_2925"/>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89" name="Google Shape;1489;gaee8e5eafd_0_2925"/>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0" name="Google Shape;1490;gaee8e5eafd_0_2925"/>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1" name="Google Shape;1491;gaee8e5eafd_0_2925"/>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2" name="Google Shape;1492;gaee8e5eafd_0_2925"/>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3" name="Google Shape;1493;gaee8e5eafd_0_2925"/>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4" name="Google Shape;1494;gaee8e5eafd_0_2925"/>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5" name="Google Shape;1495;gaee8e5eafd_0_2925"/>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6" name="Google Shape;1496;gaee8e5eafd_0_2925"/>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7" name="Google Shape;1497;gaee8e5eafd_0_2925"/>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8" name="Google Shape;1498;gaee8e5eafd_0_2925"/>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499" name="Google Shape;1499;gaee8e5eafd_0_2925"/>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0" name="Google Shape;1500;gaee8e5eafd_0_2925"/>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1" name="Google Shape;1501;gaee8e5eafd_0_2925"/>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2" name="Google Shape;1502;gaee8e5eafd_0_2925"/>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3" name="Google Shape;1503;gaee8e5eafd_0_2925"/>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4" name="Google Shape;1504;gaee8e5eafd_0_2925"/>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5" name="Google Shape;1505;gaee8e5eafd_0_2925"/>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6" name="Google Shape;1506;gaee8e5eafd_0_2925"/>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7" name="Google Shape;1507;gaee8e5eafd_0_2925"/>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8" name="Google Shape;1508;gaee8e5eafd_0_2925"/>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09" name="Google Shape;1509;gaee8e5eafd_0_2925"/>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0" name="Google Shape;1510;gaee8e5eafd_0_2925"/>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1" name="Google Shape;1511;gaee8e5eafd_0_2925"/>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2" name="Google Shape;1512;gaee8e5eafd_0_2925"/>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3" name="Google Shape;1513;gaee8e5eafd_0_2925"/>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4" name="Google Shape;1514;gaee8e5eafd_0_2925"/>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5" name="Google Shape;1515;gaee8e5eafd_0_2925"/>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6" name="Google Shape;1516;gaee8e5eafd_0_2925"/>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7" name="Google Shape;1517;gaee8e5eafd_0_2925"/>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8" name="Google Shape;1518;gaee8e5eafd_0_2925"/>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19" name="Google Shape;1519;gaee8e5eafd_0_2925"/>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0" name="Google Shape;1520;gaee8e5eafd_0_2925"/>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1" name="Google Shape;1521;gaee8e5eafd_0_2925"/>
            <p:cNvSpPr/>
            <p:nvPr/>
          </p:nvSpPr>
          <p:spPr>
            <a:xfrm>
              <a:off x="4838" y="2425"/>
              <a:ext cx="0" cy="0"/>
            </a:xfrm>
            <a:prstGeom prst="rect">
              <a:avLst/>
            </a:pr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2" name="Google Shape;1522;gaee8e5eafd_0_2925"/>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3" name="Google Shape;1523;gaee8e5eafd_0_2925"/>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4" name="Google Shape;1524;gaee8e5eafd_0_2925"/>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5" name="Google Shape;1525;gaee8e5eafd_0_2925"/>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6" name="Google Shape;1526;gaee8e5eafd_0_2925"/>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7" name="Google Shape;1527;gaee8e5eafd_0_2925"/>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8" name="Google Shape;1528;gaee8e5eafd_0_2925"/>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29" name="Google Shape;1529;gaee8e5eafd_0_2925"/>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30" name="Google Shape;1530;gaee8e5eafd_0_2925"/>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31" name="Google Shape;1531;gaee8e5eafd_0_2925"/>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32" name="Google Shape;1532;gaee8e5eafd_0_2925"/>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33" name="Google Shape;1533;gaee8e5eafd_0_2925"/>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34" name="Google Shape;1534;gaee8e5eafd_0_2925"/>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chemeClr val="l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1535" name="Google Shape;1535;gaee8e5eafd_0_2925"/>
            <p:cNvCxnSpPr/>
            <p:nvPr/>
          </p:nvCxnSpPr>
          <p:spPr>
            <a:xfrm>
              <a:off x="3964" y="2205"/>
              <a:ext cx="0" cy="300"/>
            </a:xfrm>
            <a:prstGeom prst="straightConnector1">
              <a:avLst/>
            </a:prstGeom>
            <a:solidFill>
              <a:schemeClr val="lt1"/>
            </a:solidFill>
            <a:ln w="14275" cap="flat" cmpd="sng">
              <a:solidFill>
                <a:schemeClr val="lt1"/>
              </a:solidFill>
              <a:prstDash val="solid"/>
              <a:miter lim="800000"/>
              <a:headEnd type="none" w="sm" len="sm"/>
              <a:tailEnd type="none" w="sm" len="sm"/>
            </a:ln>
          </p:spPr>
        </p:cxnSp>
      </p:grpSp>
      <p:grpSp>
        <p:nvGrpSpPr>
          <p:cNvPr id="1536" name="Google Shape;1536;gaee8e5eafd_0_2925"/>
          <p:cNvGrpSpPr/>
          <p:nvPr/>
        </p:nvGrpSpPr>
        <p:grpSpPr>
          <a:xfrm>
            <a:off x="-2040904" y="3988723"/>
            <a:ext cx="1872300" cy="2902792"/>
            <a:chOff x="6195941" y="562596"/>
            <a:chExt cx="1872300" cy="2902792"/>
          </a:xfrm>
        </p:grpSpPr>
        <p:grpSp>
          <p:nvGrpSpPr>
            <p:cNvPr id="1537" name="Google Shape;1537;gaee8e5eafd_0_2925"/>
            <p:cNvGrpSpPr/>
            <p:nvPr/>
          </p:nvGrpSpPr>
          <p:grpSpPr>
            <a:xfrm>
              <a:off x="6195941" y="832605"/>
              <a:ext cx="1872300" cy="2632784"/>
              <a:chOff x="-1872716" y="660661"/>
              <a:chExt cx="1872300" cy="1974637"/>
            </a:xfrm>
          </p:grpSpPr>
          <p:sp>
            <p:nvSpPr>
              <p:cNvPr id="1538" name="Google Shape;1538;gaee8e5eafd_0_2925"/>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Do not use the bullet point button to format your text.</a:t>
                </a:r>
                <a:endParaRPr sz="1500" b="0" i="0" u="none" strike="noStrike" cap="none">
                  <a:solidFill>
                    <a:srgbClr val="000000"/>
                  </a:solidFill>
                  <a:latin typeface="Calibri"/>
                  <a:ea typeface="Calibri"/>
                  <a:cs typeface="Calibri"/>
                  <a:sym typeface="Calibri"/>
                </a:endParaRPr>
              </a:p>
            </p:txBody>
          </p:sp>
          <p:pic>
            <p:nvPicPr>
              <p:cNvPr id="1539" name="Google Shape;1539;gaee8e5eafd_0_2925" descr="icon_information-white.png"/>
              <p:cNvPicPr preferRelativeResize="0"/>
              <p:nvPr/>
            </p:nvPicPr>
            <p:blipFill rotWithShape="1">
              <a:blip r:embed="rId3">
                <a:alphaModFix/>
              </a:blip>
              <a:srcRect/>
              <a:stretch/>
            </p:blipFill>
            <p:spPr>
              <a:xfrm>
                <a:off x="-1764703" y="660661"/>
                <a:ext cx="121592" cy="240085"/>
              </a:xfrm>
              <a:prstGeom prst="rect">
                <a:avLst/>
              </a:prstGeom>
              <a:noFill/>
              <a:ln>
                <a:noFill/>
              </a:ln>
            </p:spPr>
          </p:pic>
        </p:grpSp>
        <p:grpSp>
          <p:nvGrpSpPr>
            <p:cNvPr id="1540" name="Google Shape;1540;gaee8e5eafd_0_2925"/>
            <p:cNvGrpSpPr/>
            <p:nvPr/>
          </p:nvGrpSpPr>
          <p:grpSpPr>
            <a:xfrm>
              <a:off x="6303954" y="562596"/>
              <a:ext cx="540000" cy="540000"/>
              <a:chOff x="6303954" y="562596"/>
              <a:chExt cx="540000" cy="540000"/>
            </a:xfrm>
          </p:grpSpPr>
          <p:sp>
            <p:nvSpPr>
              <p:cNvPr id="1541" name="Google Shape;1541;gaee8e5eafd_0_2925"/>
              <p:cNvSpPr/>
              <p:nvPr/>
            </p:nvSpPr>
            <p:spPr>
              <a:xfrm>
                <a:off x="6303954" y="562596"/>
                <a:ext cx="540000" cy="540000"/>
              </a:xfrm>
              <a:prstGeom prst="donut">
                <a:avLst>
                  <a:gd name="adj" fmla="val 7083"/>
                </a:avLst>
              </a:prstGeom>
              <a:solidFill>
                <a:srgbClr val="00000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542" name="Google Shape;1542;gaee8e5eafd_0_2925" descr="increase_indent.png"/>
              <p:cNvPicPr preferRelativeResize="0"/>
              <p:nvPr/>
            </p:nvPicPr>
            <p:blipFill rotWithShape="1">
              <a:blip r:embed="rId4">
                <a:alphaModFix/>
              </a:blip>
              <a:srcRect/>
              <a:stretch/>
            </p:blipFill>
            <p:spPr>
              <a:xfrm>
                <a:off x="6425212" y="679422"/>
                <a:ext cx="317520" cy="317520"/>
              </a:xfrm>
              <a:prstGeom prst="rect">
                <a:avLst/>
              </a:prstGeom>
              <a:noFill/>
              <a:ln>
                <a:noFill/>
              </a:ln>
            </p:spPr>
          </p:pic>
        </p:grpSp>
      </p:grpSp>
      <p:sp>
        <p:nvSpPr>
          <p:cNvPr id="1543" name="Google Shape;1543;gaee8e5eafd_0_2925"/>
          <p:cNvSpPr/>
          <p:nvPr/>
        </p:nvSpPr>
        <p:spPr>
          <a:xfrm>
            <a:off x="7680176" y="3356992"/>
            <a:ext cx="4398731" cy="3080388"/>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lt1">
              <a:alpha val="2000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44" name="Google Shape;1544;gaee8e5eafd_0_2925"/>
          <p:cNvSpPr/>
          <p:nvPr/>
        </p:nvSpPr>
        <p:spPr>
          <a:xfrm>
            <a:off x="0" y="1587"/>
            <a:ext cx="9084349" cy="2539494"/>
          </a:xfrm>
          <a:custGeom>
            <a:avLst/>
            <a:gdLst/>
            <a:ahLst/>
            <a:cxnLst/>
            <a:rect l="l" t="t" r="r" b="b"/>
            <a:pathLst>
              <a:path w="12745" h="4169" extrusionOk="0">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48630"/>
            </a:scheme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545" name="Google Shape;1545;gaee8e5eafd_0_2925"/>
          <p:cNvSpPr txBox="1">
            <a:spLocks noGrp="1"/>
          </p:cNvSpPr>
          <p:nvPr>
            <p:ph type="title"/>
          </p:nvPr>
        </p:nvSpPr>
        <p:spPr>
          <a:xfrm>
            <a:off x="514800" y="434983"/>
            <a:ext cx="4752300" cy="12561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lt1"/>
              </a:buClr>
              <a:buSzPts val="3700"/>
              <a:buFont typeface="Calibri"/>
              <a:buNone/>
              <a:defRPr sz="3700" b="1" i="0" u="none" strike="noStrike" cap="none">
                <a:solidFill>
                  <a:schemeClr val="lt1"/>
                </a:solidFill>
                <a:latin typeface="Calibri"/>
                <a:ea typeface="Calibri"/>
                <a:cs typeface="Calibri"/>
                <a:sym typeface="Calibri"/>
              </a:defRPr>
            </a:lvl1pPr>
            <a:lvl2pPr lvl="1" algn="l" rtl="0">
              <a:lnSpc>
                <a:spcPct val="100000"/>
              </a:lnSpc>
              <a:spcBef>
                <a:spcPts val="0"/>
              </a:spcBef>
              <a:spcAft>
                <a:spcPts val="0"/>
              </a:spcAft>
              <a:buSzPts val="1900"/>
              <a:buNone/>
              <a:defRPr sz="2400"/>
            </a:lvl2pPr>
            <a:lvl3pPr lvl="2" algn="l" rtl="0">
              <a:lnSpc>
                <a:spcPct val="100000"/>
              </a:lnSpc>
              <a:spcBef>
                <a:spcPts val="0"/>
              </a:spcBef>
              <a:spcAft>
                <a:spcPts val="0"/>
              </a:spcAft>
              <a:buSzPts val="1900"/>
              <a:buNone/>
              <a:defRPr sz="2400"/>
            </a:lvl3pPr>
            <a:lvl4pPr lvl="3" algn="l" rtl="0">
              <a:lnSpc>
                <a:spcPct val="100000"/>
              </a:lnSpc>
              <a:spcBef>
                <a:spcPts val="0"/>
              </a:spcBef>
              <a:spcAft>
                <a:spcPts val="0"/>
              </a:spcAft>
              <a:buSzPts val="1900"/>
              <a:buNone/>
              <a:defRPr sz="2400"/>
            </a:lvl4pPr>
            <a:lvl5pPr lvl="4" algn="l" rtl="0">
              <a:lnSpc>
                <a:spcPct val="100000"/>
              </a:lnSpc>
              <a:spcBef>
                <a:spcPts val="0"/>
              </a:spcBef>
              <a:spcAft>
                <a:spcPts val="0"/>
              </a:spcAft>
              <a:buSzPts val="1900"/>
              <a:buNone/>
              <a:defRPr sz="2400"/>
            </a:lvl5pPr>
            <a:lvl6pPr lvl="5" algn="l" rtl="0">
              <a:lnSpc>
                <a:spcPct val="100000"/>
              </a:lnSpc>
              <a:spcBef>
                <a:spcPts val="0"/>
              </a:spcBef>
              <a:spcAft>
                <a:spcPts val="0"/>
              </a:spcAft>
              <a:buSzPts val="1900"/>
              <a:buNone/>
              <a:defRPr sz="2400"/>
            </a:lvl6pPr>
            <a:lvl7pPr lvl="6" algn="l" rtl="0">
              <a:lnSpc>
                <a:spcPct val="100000"/>
              </a:lnSpc>
              <a:spcBef>
                <a:spcPts val="0"/>
              </a:spcBef>
              <a:spcAft>
                <a:spcPts val="0"/>
              </a:spcAft>
              <a:buSzPts val="1900"/>
              <a:buNone/>
              <a:defRPr sz="2400"/>
            </a:lvl7pPr>
            <a:lvl8pPr lvl="7" algn="l" rtl="0">
              <a:lnSpc>
                <a:spcPct val="100000"/>
              </a:lnSpc>
              <a:spcBef>
                <a:spcPts val="0"/>
              </a:spcBef>
              <a:spcAft>
                <a:spcPts val="0"/>
              </a:spcAft>
              <a:buSzPts val="1900"/>
              <a:buNone/>
              <a:defRPr sz="2400"/>
            </a:lvl8pPr>
            <a:lvl9pPr lvl="8" algn="l" rtl="0">
              <a:lnSpc>
                <a:spcPct val="100000"/>
              </a:lnSpc>
              <a:spcBef>
                <a:spcPts val="0"/>
              </a:spcBef>
              <a:spcAft>
                <a:spcPts val="0"/>
              </a:spcAft>
              <a:buSzPts val="1900"/>
              <a:buNone/>
              <a:defRPr sz="2400"/>
            </a:lvl9pPr>
          </a:lstStyle>
          <a:p>
            <a:endParaRPr/>
          </a:p>
        </p:txBody>
      </p:sp>
      <p:sp>
        <p:nvSpPr>
          <p:cNvPr id="1546" name="Google Shape;1546;gaee8e5eafd_0_2925"/>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SzPts val="1900"/>
              <a:buNone/>
              <a:defRPr sz="800">
                <a:solidFill>
                  <a:schemeClr val="accent2"/>
                </a:solidFill>
                <a:latin typeface="Calibri"/>
                <a:ea typeface="Calibri"/>
                <a:cs typeface="Calibri"/>
                <a:sym typeface="Calibri"/>
              </a:defRPr>
            </a:lvl1pPr>
            <a:lvl2pPr marR="0" lvl="1"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900"/>
              <a:buNone/>
              <a:defRPr sz="2400" b="0" i="0" u="none" strike="noStrike" cap="none">
                <a:solidFill>
                  <a:schemeClr val="dk1"/>
                </a:solidFill>
                <a:latin typeface="Calibri"/>
                <a:ea typeface="Calibri"/>
                <a:cs typeface="Calibri"/>
                <a:sym typeface="Calibri"/>
              </a:defRPr>
            </a:lvl9pPr>
          </a:lstStyle>
          <a:p>
            <a:endParaRPr/>
          </a:p>
        </p:txBody>
      </p:sp>
      <p:sp>
        <p:nvSpPr>
          <p:cNvPr id="1547" name="Google Shape;1547;gaee8e5eafd_0_2925"/>
          <p:cNvSpPr txBox="1">
            <a:spLocks noGrp="1"/>
          </p:cNvSpPr>
          <p:nvPr>
            <p:ph type="body" idx="1"/>
          </p:nvPr>
        </p:nvSpPr>
        <p:spPr>
          <a:xfrm>
            <a:off x="514800" y="3104964"/>
            <a:ext cx="4752300" cy="28581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lt1"/>
              </a:buClr>
              <a:buSzPts val="2700"/>
              <a:buFont typeface="Arial"/>
              <a:buNone/>
              <a:defRPr sz="27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lt1"/>
              </a:buClr>
              <a:buSzPts val="2400"/>
              <a:buFont typeface="Arial"/>
              <a:buChar char="•"/>
              <a:defRPr sz="2400" b="1" i="0" u="none" strike="noStrike" cap="none">
                <a:solidFill>
                  <a:schemeClr val="lt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lt1"/>
              </a:buClr>
              <a:buSzPts val="2700"/>
              <a:buFont typeface="Arial"/>
              <a:buNone/>
              <a:defRPr sz="2700" b="1" i="0" u="none" strike="noStrike" cap="none">
                <a:solidFill>
                  <a:schemeClr val="l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grpSp>
        <p:nvGrpSpPr>
          <p:cNvPr id="1548" name="Google Shape;1548;gaee8e5eafd_0_2925"/>
          <p:cNvGrpSpPr/>
          <p:nvPr/>
        </p:nvGrpSpPr>
        <p:grpSpPr>
          <a:xfrm>
            <a:off x="-2040904" y="871532"/>
            <a:ext cx="1368300" cy="2264171"/>
            <a:chOff x="-1836712" y="2937191"/>
            <a:chExt cx="1368300" cy="2264171"/>
          </a:xfrm>
        </p:grpSpPr>
        <p:pic>
          <p:nvPicPr>
            <p:cNvPr id="1549" name="Google Shape;1549;gaee8e5eafd_0_2925" descr="icon_camera_circle.png"/>
            <p:cNvPicPr preferRelativeResize="0"/>
            <p:nvPr/>
          </p:nvPicPr>
          <p:blipFill rotWithShape="1">
            <a:blip r:embed="rId5">
              <a:alphaModFix/>
            </a:blip>
            <a:srcRect/>
            <a:stretch/>
          </p:blipFill>
          <p:spPr>
            <a:xfrm>
              <a:off x="-1728699" y="2937191"/>
              <a:ext cx="640111" cy="640111"/>
            </a:xfrm>
            <a:prstGeom prst="rect">
              <a:avLst/>
            </a:prstGeom>
            <a:noFill/>
            <a:ln>
              <a:noFill/>
            </a:ln>
          </p:spPr>
        </p:pic>
        <p:sp>
          <p:nvSpPr>
            <p:cNvPr id="1550" name="Google Shape;1550;gaee8e5eafd_0_2925"/>
            <p:cNvSpPr txBox="1"/>
            <p:nvPr/>
          </p:nvSpPr>
          <p:spPr>
            <a:xfrm>
              <a:off x="-1836712" y="3677962"/>
              <a:ext cx="1368300" cy="152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To change the photographic image to the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&gt;Right Click over slide</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&gt;format background</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&gt;picture or texture fill</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IE" sz="1500" b="0" i="0" u="none" strike="noStrike" cap="none">
                  <a:solidFill>
                    <a:srgbClr val="000000"/>
                  </a:solidFill>
                  <a:latin typeface="Calibri"/>
                  <a:ea typeface="Calibri"/>
                  <a:cs typeface="Calibri"/>
                  <a:sym typeface="Calibri"/>
                </a:rPr>
                <a:t>&gt;select image from  </a:t>
              </a:r>
              <a:br>
                <a:rPr lang="en-IE" sz="1500" b="0" i="0" u="none" strike="noStrike" cap="none">
                  <a:solidFill>
                    <a:srgbClr val="000000"/>
                  </a:solidFill>
                  <a:latin typeface="Calibri"/>
                  <a:ea typeface="Calibri"/>
                  <a:cs typeface="Calibri"/>
                  <a:sym typeface="Calibri"/>
                </a:rPr>
              </a:br>
              <a:r>
                <a:rPr lang="en-IE" sz="1500" b="0" i="0" u="none" strike="noStrike" cap="none">
                  <a:solidFill>
                    <a:srgbClr val="000000"/>
                  </a:solidFill>
                  <a:latin typeface="Calibri"/>
                  <a:ea typeface="Calibri"/>
                  <a:cs typeface="Calibri"/>
                  <a:sym typeface="Calibri"/>
                </a:rPr>
                <a:t>  your file</a:t>
              </a:r>
              <a:endParaRPr sz="1500" b="0" i="0" u="none" strike="noStrike" cap="none">
                <a:solidFill>
                  <a:srgbClr val="000000"/>
                </a:solidFill>
                <a:latin typeface="Calibri"/>
                <a:ea typeface="Calibri"/>
                <a:cs typeface="Calibri"/>
                <a:sym typeface="Calibri"/>
              </a:endParaRPr>
            </a:p>
          </p:txBody>
        </p:sp>
        <p:pic>
          <p:nvPicPr>
            <p:cNvPr id="1551" name="Google Shape;1551;gaee8e5eafd_0_2925" descr="icon_information-white.png"/>
            <p:cNvPicPr preferRelativeResize="0"/>
            <p:nvPr/>
          </p:nvPicPr>
          <p:blipFill rotWithShape="1">
            <a:blip r:embed="rId3">
              <a:alphaModFix/>
            </a:blip>
            <a:srcRect/>
            <a:stretch/>
          </p:blipFill>
          <p:spPr>
            <a:xfrm>
              <a:off x="-1728699" y="3245911"/>
              <a:ext cx="121592" cy="320113"/>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1552"/>
        <p:cNvGrpSpPr/>
        <p:nvPr/>
      </p:nvGrpSpPr>
      <p:grpSpPr>
        <a:xfrm>
          <a:off x="0" y="0"/>
          <a:ext cx="0" cy="0"/>
          <a:chOff x="0" y="0"/>
          <a:chExt cx="0" cy="0"/>
        </a:xfrm>
      </p:grpSpPr>
      <p:sp>
        <p:nvSpPr>
          <p:cNvPr id="1553" name="Google Shape;1553;gaee8e5eafd_0_3041"/>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SzPts val="3700"/>
              <a:buNone/>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54"/>
        <p:cNvGrpSpPr/>
        <p:nvPr/>
      </p:nvGrpSpPr>
      <p:grpSpPr>
        <a:xfrm>
          <a:off x="0" y="0"/>
          <a:ext cx="0" cy="0"/>
          <a:chOff x="0" y="0"/>
          <a:chExt cx="0" cy="0"/>
        </a:xfrm>
      </p:grpSpPr>
      <p:sp>
        <p:nvSpPr>
          <p:cNvPr id="1555" name="Google Shape;1555;gaee8e5eafd_0_3043"/>
          <p:cNvSpPr txBox="1">
            <a:spLocks noGrp="1"/>
          </p:cNvSpPr>
          <p:nvPr>
            <p:ph type="title"/>
          </p:nvPr>
        </p:nvSpPr>
        <p:spPr>
          <a:xfrm>
            <a:off x="609600" y="274637"/>
            <a:ext cx="10972800" cy="11433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dk1"/>
              </a:buClr>
              <a:buSzPts val="3700"/>
              <a:buFont typeface="Calibri"/>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900"/>
              <a:buNone/>
              <a:defRPr sz="2400"/>
            </a:lvl2pPr>
            <a:lvl3pPr marR="0" lvl="2" algn="l" rtl="0">
              <a:lnSpc>
                <a:spcPct val="100000"/>
              </a:lnSpc>
              <a:spcBef>
                <a:spcPts val="0"/>
              </a:spcBef>
              <a:spcAft>
                <a:spcPts val="0"/>
              </a:spcAft>
              <a:buSzPts val="1900"/>
              <a:buNone/>
              <a:defRPr sz="2400"/>
            </a:lvl3pPr>
            <a:lvl4pPr marR="0" lvl="3" algn="l" rtl="0">
              <a:lnSpc>
                <a:spcPct val="100000"/>
              </a:lnSpc>
              <a:spcBef>
                <a:spcPts val="0"/>
              </a:spcBef>
              <a:spcAft>
                <a:spcPts val="0"/>
              </a:spcAft>
              <a:buSzPts val="1900"/>
              <a:buNone/>
              <a:defRPr sz="2400"/>
            </a:lvl4pPr>
            <a:lvl5pPr marR="0" lvl="4" algn="l" rtl="0">
              <a:lnSpc>
                <a:spcPct val="100000"/>
              </a:lnSpc>
              <a:spcBef>
                <a:spcPts val="0"/>
              </a:spcBef>
              <a:spcAft>
                <a:spcPts val="0"/>
              </a:spcAft>
              <a:buSzPts val="1900"/>
              <a:buNone/>
              <a:defRPr sz="2400"/>
            </a:lvl5pPr>
            <a:lvl6pPr marR="0" lvl="5" algn="l" rtl="0">
              <a:lnSpc>
                <a:spcPct val="100000"/>
              </a:lnSpc>
              <a:spcBef>
                <a:spcPts val="0"/>
              </a:spcBef>
              <a:spcAft>
                <a:spcPts val="0"/>
              </a:spcAft>
              <a:buSzPts val="1900"/>
              <a:buNone/>
              <a:defRPr sz="2400"/>
            </a:lvl6pPr>
            <a:lvl7pPr marR="0" lvl="6" algn="l" rtl="0">
              <a:lnSpc>
                <a:spcPct val="100000"/>
              </a:lnSpc>
              <a:spcBef>
                <a:spcPts val="0"/>
              </a:spcBef>
              <a:spcAft>
                <a:spcPts val="0"/>
              </a:spcAft>
              <a:buSzPts val="1900"/>
              <a:buNone/>
              <a:defRPr sz="2400"/>
            </a:lvl7pPr>
            <a:lvl8pPr marR="0" lvl="7" algn="l" rtl="0">
              <a:lnSpc>
                <a:spcPct val="100000"/>
              </a:lnSpc>
              <a:spcBef>
                <a:spcPts val="0"/>
              </a:spcBef>
              <a:spcAft>
                <a:spcPts val="0"/>
              </a:spcAft>
              <a:buSzPts val="1900"/>
              <a:buNone/>
              <a:defRPr sz="2400"/>
            </a:lvl8pPr>
            <a:lvl9pPr marR="0" lvl="8" algn="l" rtl="0">
              <a:lnSpc>
                <a:spcPct val="100000"/>
              </a:lnSpc>
              <a:spcBef>
                <a:spcPts val="0"/>
              </a:spcBef>
              <a:spcAft>
                <a:spcPts val="0"/>
              </a:spcAft>
              <a:buSzPts val="1900"/>
              <a:buNone/>
              <a:defRPr sz="2400"/>
            </a:lvl9pPr>
          </a:lstStyle>
          <a:p>
            <a:endParaRPr/>
          </a:p>
        </p:txBody>
      </p:sp>
      <p:sp>
        <p:nvSpPr>
          <p:cNvPr id="1556" name="Google Shape;1556;gaee8e5eafd_0_3043"/>
          <p:cNvSpPr txBox="1">
            <a:spLocks noGrp="1"/>
          </p:cNvSpPr>
          <p:nvPr>
            <p:ph type="body" idx="1"/>
          </p:nvPr>
        </p:nvSpPr>
        <p:spPr>
          <a:xfrm>
            <a:off x="609600" y="1535112"/>
            <a:ext cx="5386800" cy="639900"/>
          </a:xfrm>
          <a:prstGeom prst="rect">
            <a:avLst/>
          </a:prstGeom>
          <a:noFill/>
          <a:ln>
            <a:noFill/>
          </a:ln>
        </p:spPr>
        <p:txBody>
          <a:bodyPr spcFirstLastPara="1" wrap="square" lIns="0" tIns="0" rIns="0" bIns="0" anchor="b" anchorCtr="0">
            <a:noAutofit/>
          </a:bodyPr>
          <a:lstStyle>
            <a:lvl1pPr marL="457200" marR="0" lvl="0" indent="-228600" algn="l" rtl="0">
              <a:lnSpc>
                <a:spcPct val="100000"/>
              </a:lnSpc>
              <a:spcBef>
                <a:spcPts val="0"/>
              </a:spcBef>
              <a:spcAft>
                <a:spcPts val="0"/>
              </a:spcAft>
              <a:buClr>
                <a:schemeClr val="dk1"/>
              </a:buClr>
              <a:buSzPts val="2700"/>
              <a:buFont typeface="Calibri"/>
              <a:buNone/>
              <a:defRPr sz="19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2100"/>
              <a:buFont typeface="Calibri"/>
              <a:buNone/>
              <a:defRPr sz="1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2700"/>
              <a:buFont typeface="Calibri"/>
              <a:buNone/>
              <a:defRPr sz="1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9pPr>
          </a:lstStyle>
          <a:p>
            <a:endParaRPr/>
          </a:p>
        </p:txBody>
      </p:sp>
      <p:sp>
        <p:nvSpPr>
          <p:cNvPr id="1557" name="Google Shape;1557;gaee8e5eafd_0_3043"/>
          <p:cNvSpPr txBox="1">
            <a:spLocks noGrp="1"/>
          </p:cNvSpPr>
          <p:nvPr>
            <p:ph type="body" idx="2"/>
          </p:nvPr>
        </p:nvSpPr>
        <p:spPr>
          <a:xfrm>
            <a:off x="609600" y="2174875"/>
            <a:ext cx="5386800" cy="3951300"/>
          </a:xfrm>
          <a:prstGeom prst="rect">
            <a:avLst/>
          </a:prstGeom>
          <a:noFill/>
          <a:ln>
            <a:noFill/>
          </a:ln>
        </p:spPr>
        <p:txBody>
          <a:bodyPr spcFirstLastPara="1" wrap="square" lIns="0" tIns="0" rIns="0" bIns="0" anchor="t" anchorCtr="0">
            <a:noAutofit/>
          </a:bodyPr>
          <a:lstStyle>
            <a:lvl1pPr marL="457200" marR="0" lvl="0"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1pPr>
            <a:lvl2pPr marL="914400" marR="0" lvl="1"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2pPr>
            <a:lvl3pPr marL="1371600" marR="0" lvl="2"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3pPr>
            <a:lvl4pPr marL="1828800" marR="0" lvl="3"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4pPr>
            <a:lvl5pPr marL="2286000" marR="0" lvl="4"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5pPr>
            <a:lvl6pPr marL="2743200" marR="0" lvl="5"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6pPr>
            <a:lvl7pPr marL="3200400" marR="0" lvl="6"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7pPr>
            <a:lvl8pPr marL="3657600" marR="0" lvl="7"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8pPr>
            <a:lvl9pPr marL="4114800" marR="0" lvl="8"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9pPr>
          </a:lstStyle>
          <a:p>
            <a:endParaRPr/>
          </a:p>
        </p:txBody>
      </p:sp>
      <p:sp>
        <p:nvSpPr>
          <p:cNvPr id="1558" name="Google Shape;1558;gaee8e5eafd_0_3043"/>
          <p:cNvSpPr txBox="1">
            <a:spLocks noGrp="1"/>
          </p:cNvSpPr>
          <p:nvPr>
            <p:ph type="body" idx="3"/>
          </p:nvPr>
        </p:nvSpPr>
        <p:spPr>
          <a:xfrm>
            <a:off x="6193367" y="1535112"/>
            <a:ext cx="5389200" cy="639900"/>
          </a:xfrm>
          <a:prstGeom prst="rect">
            <a:avLst/>
          </a:prstGeom>
          <a:noFill/>
          <a:ln>
            <a:noFill/>
          </a:ln>
        </p:spPr>
        <p:txBody>
          <a:bodyPr spcFirstLastPara="1" wrap="square" lIns="0" tIns="0" rIns="0" bIns="0" anchor="b" anchorCtr="0">
            <a:noAutofit/>
          </a:bodyPr>
          <a:lstStyle>
            <a:lvl1pPr marL="457200" marR="0" lvl="0" indent="-228600" algn="l" rtl="0">
              <a:lnSpc>
                <a:spcPct val="100000"/>
              </a:lnSpc>
              <a:spcBef>
                <a:spcPts val="0"/>
              </a:spcBef>
              <a:spcAft>
                <a:spcPts val="0"/>
              </a:spcAft>
              <a:buClr>
                <a:schemeClr val="dk1"/>
              </a:buClr>
              <a:buSzPts val="2700"/>
              <a:buFont typeface="Calibri"/>
              <a:buNone/>
              <a:defRPr sz="19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2100"/>
              <a:buFont typeface="Calibri"/>
              <a:buNone/>
              <a:defRPr sz="1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2700"/>
              <a:buFont typeface="Calibri"/>
              <a:buNone/>
              <a:defRPr sz="1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2400"/>
              <a:buFont typeface="Calibri"/>
              <a:buNone/>
              <a:defRPr sz="1900" b="0" i="0" u="none" strike="noStrike" cap="none">
                <a:solidFill>
                  <a:srgbClr val="000000"/>
                </a:solidFill>
                <a:latin typeface="Arial"/>
                <a:ea typeface="Arial"/>
                <a:cs typeface="Arial"/>
                <a:sym typeface="Arial"/>
              </a:defRPr>
            </a:lvl9pPr>
          </a:lstStyle>
          <a:p>
            <a:endParaRPr/>
          </a:p>
        </p:txBody>
      </p:sp>
      <p:sp>
        <p:nvSpPr>
          <p:cNvPr id="1559" name="Google Shape;1559;gaee8e5eafd_0_3043"/>
          <p:cNvSpPr txBox="1">
            <a:spLocks noGrp="1"/>
          </p:cNvSpPr>
          <p:nvPr>
            <p:ph type="body" idx="4"/>
          </p:nvPr>
        </p:nvSpPr>
        <p:spPr>
          <a:xfrm>
            <a:off x="6193367" y="2174875"/>
            <a:ext cx="5389200" cy="3951300"/>
          </a:xfrm>
          <a:prstGeom prst="rect">
            <a:avLst/>
          </a:prstGeom>
          <a:noFill/>
          <a:ln>
            <a:noFill/>
          </a:ln>
        </p:spPr>
        <p:txBody>
          <a:bodyPr spcFirstLastPara="1" wrap="square" lIns="0" tIns="0" rIns="0" bIns="0" anchor="t" anchorCtr="0">
            <a:noAutofit/>
          </a:bodyPr>
          <a:lstStyle>
            <a:lvl1pPr marL="457200" marR="0" lvl="0"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1pPr>
            <a:lvl2pPr marL="914400" marR="0" lvl="1"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2pPr>
            <a:lvl3pPr marL="1371600" marR="0" lvl="2"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3pPr>
            <a:lvl4pPr marL="1828800" marR="0" lvl="3"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4pPr>
            <a:lvl5pPr marL="2286000" marR="0" lvl="4"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5pPr>
            <a:lvl6pPr marL="2743200" marR="0" lvl="5"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6pPr>
            <a:lvl7pPr marL="3200400" marR="0" lvl="6"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7pPr>
            <a:lvl8pPr marL="3657600" marR="0" lvl="7"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8pPr>
            <a:lvl9pPr marL="4114800" marR="0" lvl="8" indent="-349250" algn="l" rtl="0">
              <a:lnSpc>
                <a:spcPct val="100000"/>
              </a:lnSpc>
              <a:spcBef>
                <a:spcPts val="0"/>
              </a:spcBef>
              <a:spcAft>
                <a:spcPts val="0"/>
              </a:spcAft>
              <a:buClr>
                <a:schemeClr val="dk1"/>
              </a:buClr>
              <a:buSzPts val="1900"/>
              <a:buFont typeface="Arial"/>
              <a:buChar char="•"/>
              <a:defRPr sz="1900" b="0" i="0" u="none" strike="noStrike" cap="none">
                <a:solidFill>
                  <a:srgbClr val="000000"/>
                </a:solidFill>
                <a:latin typeface="Arial"/>
                <a:ea typeface="Arial"/>
                <a:cs typeface="Arial"/>
                <a:sym typeface="Arial"/>
              </a:defRPr>
            </a:lvl9pPr>
          </a:lstStyle>
          <a:p>
            <a:endParaRPr/>
          </a:p>
        </p:txBody>
      </p:sp>
      <p:sp>
        <p:nvSpPr>
          <p:cNvPr id="1560" name="Google Shape;1560;gaee8e5eafd_0_3043"/>
          <p:cNvSpPr txBox="1">
            <a:spLocks noGrp="1"/>
          </p:cNvSpPr>
          <p:nvPr>
            <p:ph type="dt" idx="10"/>
          </p:nvPr>
        </p:nvSpPr>
        <p:spPr>
          <a:xfrm>
            <a:off x="609600" y="6356351"/>
            <a:ext cx="2844900" cy="365100"/>
          </a:xfrm>
          <a:prstGeom prst="rect">
            <a:avLst/>
          </a:prstGeom>
          <a:noFill/>
          <a:ln>
            <a:noFill/>
          </a:ln>
        </p:spPr>
        <p:txBody>
          <a:bodyPr spcFirstLastPara="1" wrap="square" lIns="121900" tIns="60925" rIns="121900" bIns="60925" anchor="ctr" anchorCtr="0">
            <a:noAutofit/>
          </a:bodyPr>
          <a:lstStyle>
            <a:lvl1pPr marR="0" lvl="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561" name="Google Shape;1561;gaee8e5eafd_0_3043"/>
          <p:cNvSpPr txBox="1">
            <a:spLocks noGrp="1"/>
          </p:cNvSpPr>
          <p:nvPr>
            <p:ph type="ftr" idx="11"/>
          </p:nvPr>
        </p:nvSpPr>
        <p:spPr>
          <a:xfrm>
            <a:off x="4165600" y="6356351"/>
            <a:ext cx="3860700" cy="365100"/>
          </a:xfrm>
          <a:prstGeom prst="rect">
            <a:avLst/>
          </a:prstGeom>
          <a:noFill/>
          <a:ln>
            <a:noFill/>
          </a:ln>
        </p:spPr>
        <p:txBody>
          <a:bodyPr spcFirstLastPara="1" wrap="square" lIns="121900" tIns="60925" rIns="121900" bIns="60925" anchor="ctr" anchorCtr="0">
            <a:noAutofit/>
          </a:bodyPr>
          <a:lstStyle>
            <a:lvl1pPr marR="0" lvl="0" algn="ctr"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562" name="Google Shape;1562;gaee8e5eafd_0_3043"/>
          <p:cNvSpPr txBox="1">
            <a:spLocks noGrp="1"/>
          </p:cNvSpPr>
          <p:nvPr>
            <p:ph type="sldNum" idx="12"/>
          </p:nvPr>
        </p:nvSpPr>
        <p:spPr>
          <a:xfrm>
            <a:off x="8737600" y="6356351"/>
            <a:ext cx="28449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600"/>
              <a:buFont typeface="Calibri"/>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pic>
        <p:nvPicPr>
          <p:cNvPr id="1563" name="Google Shape;1563;gaee8e5eafd_0_3043"/>
          <p:cNvPicPr preferRelativeResize="0"/>
          <p:nvPr/>
        </p:nvPicPr>
        <p:blipFill rotWithShape="1">
          <a:blip r:embed="rId2">
            <a:alphaModFix/>
          </a:blip>
          <a:srcRect/>
          <a:stretch/>
        </p:blipFill>
        <p:spPr>
          <a:xfrm>
            <a:off x="0" y="0"/>
            <a:ext cx="2351600" cy="8408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8"/>
          <p:cNvSpPr/>
          <p:nvPr/>
        </p:nvSpPr>
        <p:spPr>
          <a:xfrm>
            <a:off x="483" y="176109"/>
            <a:ext cx="12188952" cy="1645919"/>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7;p18"/>
          <p:cNvSpPr txBox="1">
            <a:spLocks noGrp="1"/>
          </p:cNvSpPr>
          <p:nvPr>
            <p:ph type="title"/>
          </p:nvPr>
        </p:nvSpPr>
        <p:spPr>
          <a:xfrm>
            <a:off x="1202919" y="284176"/>
            <a:ext cx="9784080" cy="1508760"/>
          </a:xfrm>
          <a:prstGeom prst="rect">
            <a:avLst/>
          </a:prstGeom>
          <a:noFill/>
          <a:ln>
            <a:noFill/>
          </a:ln>
        </p:spPr>
        <p:txBody>
          <a:bodyPr spcFirstLastPara="1" wrap="square" lIns="91425" tIns="91425" rIns="91425" bIns="91425" anchor="ctr" anchorCtr="0">
            <a:noAutofit/>
          </a:bodyPr>
          <a:lstStyle>
            <a:lvl1pPr marR="0" lvl="0" algn="l" rtl="0">
              <a:lnSpc>
                <a:spcPct val="85000"/>
              </a:lnSpc>
              <a:spcBef>
                <a:spcPts val="0"/>
              </a:spcBef>
              <a:spcAft>
                <a:spcPts val="0"/>
              </a:spcAft>
              <a:buClr>
                <a:schemeClr val="dk2"/>
              </a:buClr>
              <a:buSzPts val="4000"/>
              <a:buFont typeface="Corbel"/>
              <a:buNone/>
              <a:defRPr sz="4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8"/>
          <p:cNvSpPr txBox="1">
            <a:spLocks noGrp="1"/>
          </p:cNvSpPr>
          <p:nvPr>
            <p:ph type="body" idx="1"/>
          </p:nvPr>
        </p:nvSpPr>
        <p:spPr>
          <a:xfrm>
            <a:off x="1202919" y="2011680"/>
            <a:ext cx="9784080" cy="420624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90000"/>
              </a:lnSpc>
              <a:spcBef>
                <a:spcPts val="1200"/>
              </a:spcBef>
              <a:spcAft>
                <a:spcPts val="0"/>
              </a:spcAft>
              <a:buClr>
                <a:schemeClr val="lt1"/>
              </a:buClr>
              <a:buSzPts val="2200"/>
              <a:buFont typeface="Noto Sans Symbols"/>
              <a:buChar char="▪"/>
              <a:defRPr sz="2200" b="0" i="0" u="none" strike="noStrike" cap="none">
                <a:solidFill>
                  <a:schemeClr val="lt1"/>
                </a:solidFill>
                <a:latin typeface="Corbel"/>
                <a:ea typeface="Corbel"/>
                <a:cs typeface="Corbel"/>
                <a:sym typeface="Corbel"/>
              </a:defRPr>
            </a:lvl1pPr>
            <a:lvl2pPr marL="914400" marR="0" lvl="1" indent="-355600" algn="l" rtl="0">
              <a:lnSpc>
                <a:spcPct val="90000"/>
              </a:lnSpc>
              <a:spcBef>
                <a:spcPts val="200"/>
              </a:spcBef>
              <a:spcAft>
                <a:spcPts val="0"/>
              </a:spcAft>
              <a:buClr>
                <a:schemeClr val="lt1"/>
              </a:buClr>
              <a:buSzPts val="2000"/>
              <a:buFont typeface="Noto Sans Symbols"/>
              <a:buChar char="▪"/>
              <a:defRPr sz="2000" b="0" i="0" u="none" strike="noStrike" cap="none">
                <a:solidFill>
                  <a:schemeClr val="lt1"/>
                </a:solidFill>
                <a:latin typeface="Corbel"/>
                <a:ea typeface="Corbel"/>
                <a:cs typeface="Corbel"/>
                <a:sym typeface="Corbel"/>
              </a:defRPr>
            </a:lvl2pPr>
            <a:lvl3pPr marL="1371600" marR="0" lvl="2" indent="-342900" algn="l" rtl="0">
              <a:lnSpc>
                <a:spcPct val="90000"/>
              </a:lnSpc>
              <a:spcBef>
                <a:spcPts val="400"/>
              </a:spcBef>
              <a:spcAft>
                <a:spcPts val="0"/>
              </a:spcAft>
              <a:buClr>
                <a:schemeClr val="lt1"/>
              </a:buClr>
              <a:buSzPts val="1800"/>
              <a:buFont typeface="Noto Sans Symbols"/>
              <a:buChar char="▪"/>
              <a:defRPr sz="1800" b="0" i="0" u="none" strike="noStrike" cap="none">
                <a:solidFill>
                  <a:schemeClr val="lt1"/>
                </a:solidFill>
                <a:latin typeface="Corbel"/>
                <a:ea typeface="Corbel"/>
                <a:cs typeface="Corbel"/>
                <a:sym typeface="Corbel"/>
              </a:defRPr>
            </a:lvl3pPr>
            <a:lvl4pPr marL="1828800" marR="0" lvl="3" indent="-330200" algn="l" rtl="0">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4pPr>
            <a:lvl5pPr marL="2286000" marR="0" lvl="4" indent="-330200" algn="l" rtl="0">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5pPr>
            <a:lvl6pPr marL="2743200" marR="0" lvl="5" indent="-330200" algn="l" rtl="0">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6pPr>
            <a:lvl7pPr marL="3200400" marR="0" lvl="6" indent="-330200" algn="l" rtl="0">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7pPr>
            <a:lvl8pPr marL="3657600" marR="0" lvl="7" indent="-330200" algn="l" rtl="0">
              <a:lnSpc>
                <a:spcPct val="90000"/>
              </a:lnSpc>
              <a:spcBef>
                <a:spcPts val="400"/>
              </a:spcBef>
              <a:spcAft>
                <a:spcPts val="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8pPr>
            <a:lvl9pPr marL="4114800" marR="0" lvl="8" indent="-330200" algn="l" rtl="0">
              <a:lnSpc>
                <a:spcPct val="90000"/>
              </a:lnSpc>
              <a:spcBef>
                <a:spcPts val="400"/>
              </a:spcBef>
              <a:spcAft>
                <a:spcPts val="400"/>
              </a:spcAft>
              <a:buClr>
                <a:schemeClr val="lt1"/>
              </a:buClr>
              <a:buSzPts val="1600"/>
              <a:buFont typeface="Noto Sans Symbols"/>
              <a:buChar char="▪"/>
              <a:defRPr sz="1600" b="0" i="0" u="none" strike="noStrike" cap="none">
                <a:solidFill>
                  <a:schemeClr val="lt1"/>
                </a:solidFill>
                <a:latin typeface="Corbel"/>
                <a:ea typeface="Corbel"/>
                <a:cs typeface="Corbel"/>
                <a:sym typeface="Corbel"/>
              </a:defRPr>
            </a:lvl9pPr>
          </a:lstStyle>
          <a:p>
            <a:endParaRPr/>
          </a:p>
        </p:txBody>
      </p:sp>
      <p:sp>
        <p:nvSpPr>
          <p:cNvPr id="9" name="Google Shape;9;p18"/>
          <p:cNvSpPr txBox="1">
            <a:spLocks noGrp="1"/>
          </p:cNvSpPr>
          <p:nvPr>
            <p:ph type="dt" idx="10"/>
          </p:nvPr>
        </p:nvSpPr>
        <p:spPr>
          <a:xfrm>
            <a:off x="1202266" y="6422854"/>
            <a:ext cx="3000894"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10" name="Google Shape;10;p18"/>
          <p:cNvSpPr txBox="1">
            <a:spLocks noGrp="1"/>
          </p:cNvSpPr>
          <p:nvPr>
            <p:ph type="ftr" idx="11"/>
          </p:nvPr>
        </p:nvSpPr>
        <p:spPr>
          <a:xfrm>
            <a:off x="5596471" y="6422854"/>
            <a:ext cx="5044440" cy="365125"/>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chemeClr val="lt1"/>
              </a:buClr>
              <a:buSzPts val="1400"/>
              <a:buFont typeface="Corbel"/>
              <a:buNone/>
              <a:defRPr sz="105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2pPr>
            <a:lvl3pPr marR="0" lvl="2"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3pPr>
            <a:lvl4pPr marR="0" lvl="3"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4pPr>
            <a:lvl5pPr marR="0" lvl="4"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5pPr>
            <a:lvl6pPr marR="0" lvl="5"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6pPr>
            <a:lvl7pPr marR="0" lvl="6"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7pPr>
            <a:lvl8pPr marR="0" lvl="7"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8pPr>
            <a:lvl9pPr marR="0" lvl="8" algn="l" rtl="0">
              <a:lnSpc>
                <a:spcPct val="100000"/>
              </a:lnSpc>
              <a:spcBef>
                <a:spcPts val="0"/>
              </a:spcBef>
              <a:spcAft>
                <a:spcPts val="0"/>
              </a:spcAft>
              <a:buClr>
                <a:schemeClr val="lt1"/>
              </a:buClr>
              <a:buSzPts val="1400"/>
              <a:buFont typeface="Corbel"/>
              <a:buNone/>
              <a:defRPr sz="1800" b="0" i="0" u="none" strike="noStrike" cap="none">
                <a:solidFill>
                  <a:schemeClr val="lt1"/>
                </a:solidFill>
                <a:latin typeface="Corbel"/>
                <a:ea typeface="Corbel"/>
                <a:cs typeface="Corbel"/>
                <a:sym typeface="Corbel"/>
              </a:defRPr>
            </a:lvl9pPr>
          </a:lstStyle>
          <a:p>
            <a:endParaRPr/>
          </a:p>
        </p:txBody>
      </p:sp>
      <p:sp>
        <p:nvSpPr>
          <p:cNvPr id="11" name="Google Shape;11;p18"/>
          <p:cNvSpPr txBox="1">
            <a:spLocks noGrp="1"/>
          </p:cNvSpPr>
          <p:nvPr>
            <p:ph type="sldNum" idx="12"/>
          </p:nvPr>
        </p:nvSpPr>
        <p:spPr>
          <a:xfrm>
            <a:off x="10658927" y="6422854"/>
            <a:ext cx="946264" cy="365125"/>
          </a:xfrm>
          <a:prstGeom prst="rect">
            <a:avLst/>
          </a:prstGeom>
          <a:noFill/>
          <a:ln>
            <a:noFill/>
          </a:ln>
        </p:spPr>
        <p:txBody>
          <a:bodyPr spcFirstLastPara="1" wrap="square" lIns="45700" tIns="45700" rIns="91425" bIns="45700" anchor="ctr" anchorCtr="0">
            <a:noAutofit/>
          </a:bodyPr>
          <a:lstStyle>
            <a:lvl1pPr marL="0" marR="0" lvl="0"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1pPr>
            <a:lvl2pPr marL="0" marR="0" lvl="1"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2pPr>
            <a:lvl3pPr marL="0" marR="0" lvl="2"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3pPr>
            <a:lvl4pPr marL="0" marR="0" lvl="3"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4pPr>
            <a:lvl5pPr marL="0" marR="0" lvl="4"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5pPr>
            <a:lvl6pPr marL="0" marR="0" lvl="5"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6pPr>
            <a:lvl7pPr marL="0" marR="0" lvl="6"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7pPr>
            <a:lvl8pPr marL="0" marR="0" lvl="7"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8pPr>
            <a:lvl9pPr marL="0" marR="0" lvl="8" indent="0" algn="l" rtl="0">
              <a:lnSpc>
                <a:spcPct val="100000"/>
              </a:lnSpc>
              <a:spcBef>
                <a:spcPts val="0"/>
              </a:spcBef>
              <a:spcAft>
                <a:spcPts val="0"/>
              </a:spcAft>
              <a:buClr>
                <a:schemeClr val="lt1"/>
              </a:buClr>
              <a:buSzPts val="300"/>
              <a:buFont typeface="Corbel"/>
              <a:buNone/>
              <a:defRPr sz="1200" b="0" i="0" u="none" strike="noStrike" cap="none">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aee8e5eafd_0_1573"/>
          <p:cNvSpPr txBox="1">
            <a:spLocks noGrp="1"/>
          </p:cNvSpPr>
          <p:nvPr>
            <p:ph type="title"/>
          </p:nvPr>
        </p:nvSpPr>
        <p:spPr>
          <a:xfrm>
            <a:off x="838200" y="365125"/>
            <a:ext cx="10515600" cy="13257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3700"/>
              <a:buFont typeface="Calibri"/>
              <a:buNone/>
              <a:defRPr sz="37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9pPr>
          </a:lstStyle>
          <a:p>
            <a:endParaRPr/>
          </a:p>
        </p:txBody>
      </p:sp>
      <p:sp>
        <p:nvSpPr>
          <p:cNvPr id="86" name="Google Shape;86;gaee8e5eafd_0_1573"/>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5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2"/>
              </a:buClr>
              <a:buSzPts val="2400"/>
              <a:buFont typeface="Arial"/>
              <a:buChar char="•"/>
              <a:defRPr sz="2400" b="1" i="0" u="none" strike="noStrike" cap="none">
                <a:solidFill>
                  <a:schemeClr val="dk1"/>
                </a:solidFill>
                <a:latin typeface="Calibri"/>
                <a:ea typeface="Calibri"/>
                <a:cs typeface="Calibri"/>
                <a:sym typeface="Calibri"/>
              </a:defRPr>
            </a:lvl3pPr>
            <a:lvl4pPr marL="1828800" marR="0" lvl="3" indent="-361950" algn="l" rtl="0">
              <a:lnSpc>
                <a:spcPct val="90000"/>
              </a:lnSpc>
              <a:spcBef>
                <a:spcPts val="500"/>
              </a:spcBef>
              <a:spcAft>
                <a:spcPts val="0"/>
              </a:spcAft>
              <a:buClr>
                <a:schemeClr val="accent2"/>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1100"/>
              </a:spcBef>
              <a:spcAft>
                <a:spcPts val="0"/>
              </a:spcAft>
              <a:buClr>
                <a:schemeClr val="accent1"/>
              </a:buClr>
              <a:buSzPts val="2700"/>
              <a:buFont typeface="Arial"/>
              <a:buNone/>
              <a:defRPr sz="2700" b="1" i="0" u="none" strike="noStrike" cap="none">
                <a:solidFill>
                  <a:schemeClr val="accent1"/>
                </a:solidFill>
                <a:latin typeface="Calibri"/>
                <a:ea typeface="Calibri"/>
                <a:cs typeface="Calibri"/>
                <a:sym typeface="Calibri"/>
              </a:defRPr>
            </a:lvl5pPr>
            <a:lvl6pPr marL="2743200" marR="0" lvl="5" indent="-381000" algn="l" rtl="0">
              <a:lnSpc>
                <a:spcPct val="90000"/>
              </a:lnSpc>
              <a:spcBef>
                <a:spcPts val="700"/>
              </a:spcBef>
              <a:spcAft>
                <a:spcPts val="0"/>
              </a:spcAft>
              <a:buClr>
                <a:srgbClr val="FF0000"/>
              </a:buClr>
              <a:buSzPts val="2400"/>
              <a:buFont typeface="Arial"/>
              <a:buChar char="•"/>
              <a:defRPr sz="2400" b="0" i="0" u="none" strike="noStrike" cap="none">
                <a:solidFill>
                  <a:srgbClr val="FF0000"/>
                </a:solidFill>
                <a:latin typeface="Calibri"/>
                <a:ea typeface="Calibri"/>
                <a:cs typeface="Calibri"/>
                <a:sym typeface="Calibri"/>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7" name="Google Shape;87;gaee8e5eafd_0_1573"/>
          <p:cNvSpPr txBox="1">
            <a:spLocks noGrp="1"/>
          </p:cNvSpPr>
          <p:nvPr>
            <p:ph type="dt" idx="10"/>
          </p:nvPr>
        </p:nvSpPr>
        <p:spPr>
          <a:xfrm>
            <a:off x="695400" y="6496604"/>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Clr>
                <a:srgbClr val="000000"/>
              </a:buClr>
              <a:buSzPts val="1900"/>
              <a:buFont typeface="Arial"/>
              <a:buNone/>
              <a:defRPr sz="8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88" name="Google Shape;88;gaee8e5eafd_0_1573"/>
          <p:cNvSpPr txBox="1">
            <a:spLocks noGrp="1"/>
          </p:cNvSpPr>
          <p:nvPr>
            <p:ph type="ftr" idx="11"/>
          </p:nvPr>
        </p:nvSpPr>
        <p:spPr>
          <a:xfrm>
            <a:off x="695400" y="6416541"/>
            <a:ext cx="5580900" cy="1605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Clr>
                <a:srgbClr val="000000"/>
              </a:buClr>
              <a:buSzPts val="1900"/>
              <a:buFont typeface="Arial"/>
              <a:buNone/>
              <a:defRPr sz="8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89" name="Google Shape;89;gaee8e5eafd_0_1573"/>
          <p:cNvSpPr txBox="1">
            <a:spLocks noGrp="1"/>
          </p:cNvSpPr>
          <p:nvPr>
            <p:ph type="sldNum" idx="12"/>
          </p:nvPr>
        </p:nvSpPr>
        <p:spPr>
          <a:xfrm>
            <a:off x="-12703" y="6356351"/>
            <a:ext cx="7932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100"/>
              <a:buFont typeface="Arial"/>
              <a:buNone/>
              <a:defRPr sz="2100" b="1"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scoilnet.ie/uploads/resources/35041/34800.pdf" TargetMode="External"/><Relationship Id="rId5" Type="http://schemas.openxmlformats.org/officeDocument/2006/relationships/hyperlink" Target="https://www.scoilnet.ie/uploads/resources/25048/24771.pdf" TargetMode="External"/><Relationship Id="rId4" Type="http://schemas.openxmlformats.org/officeDocument/2006/relationships/hyperlink" Target="https://www.scoilnet.ie/uploads/resources/25049/24772.pdf"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13.png"/><Relationship Id="rId3" Type="http://schemas.openxmlformats.org/officeDocument/2006/relationships/image" Target="../media/image14.jpg"/><Relationship Id="rId7" Type="http://schemas.openxmlformats.org/officeDocument/2006/relationships/image" Target="../media/image18.jpg"/><Relationship Id="rId12"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g"/><Relationship Id="rId11" Type="http://schemas.openxmlformats.org/officeDocument/2006/relationships/image" Target="../media/image22.jpg"/><Relationship Id="rId5" Type="http://schemas.openxmlformats.org/officeDocument/2006/relationships/image" Target="../media/image16.jpg"/><Relationship Id="rId10" Type="http://schemas.openxmlformats.org/officeDocument/2006/relationships/image" Target="../media/image21.jpg"/><Relationship Id="rId4" Type="http://schemas.openxmlformats.org/officeDocument/2006/relationships/image" Target="../media/image15.jpg"/><Relationship Id="rId9" Type="http://schemas.openxmlformats.org/officeDocument/2006/relationships/image" Target="../media/image20.jpg"/><Relationship Id="rId14" Type="http://schemas.openxmlformats.org/officeDocument/2006/relationships/hyperlink" Target="https://www.scoilnet.ie/uploads/resources/25049/24772.pdf"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6.jpg"/><Relationship Id="rId7"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13.pn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9.jpg"/><Relationship Id="rId7"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hyperlink" Target="http://dib.cambridge.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hyperlink" Target="https://www.scoilnet.ie/uploads/resources/25048/24771.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www.scoilnet.ie/uploads/resources/35038/34797.pdf" TargetMode="External"/><Relationship Id="rId7" Type="http://schemas.openxmlformats.org/officeDocument/2006/relationships/hyperlink" Target="https://www.scoilnet.ie/uploads/resources/35041/34800.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hyperlink" Target="https://www.scoilnet.ie/uploads/resources/35039/34798.pdf" TargetMode="Externa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hyperlink" Target="mailto:scoilnetpdst@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7"/>
        <p:cNvGrpSpPr/>
        <p:nvPr/>
      </p:nvGrpSpPr>
      <p:grpSpPr>
        <a:xfrm>
          <a:off x="0" y="0"/>
          <a:ext cx="0" cy="0"/>
          <a:chOff x="0" y="0"/>
          <a:chExt cx="0" cy="0"/>
        </a:xfrm>
      </p:grpSpPr>
      <p:sp>
        <p:nvSpPr>
          <p:cNvPr id="1568" name="Google Shape;1568;p1"/>
          <p:cNvSpPr txBox="1">
            <a:spLocks noGrp="1"/>
          </p:cNvSpPr>
          <p:nvPr>
            <p:ph type="ctrTitle"/>
          </p:nvPr>
        </p:nvSpPr>
        <p:spPr>
          <a:xfrm>
            <a:off x="360222" y="2067214"/>
            <a:ext cx="11471700" cy="17394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2"/>
              </a:buClr>
              <a:buSzPts val="6000"/>
              <a:buFont typeface="Corbel"/>
              <a:buNone/>
            </a:pPr>
            <a:r>
              <a:rPr lang="en-IE" sz="6000" b="0" i="0" u="none" strike="noStrike" cap="none">
                <a:solidFill>
                  <a:schemeClr val="dk2"/>
                </a:solidFill>
                <a:latin typeface="Corbel"/>
                <a:ea typeface="Corbel"/>
                <a:cs typeface="Corbel"/>
                <a:sym typeface="Corbel"/>
              </a:rPr>
              <a:t>IRISH SCIENTISTS</a:t>
            </a:r>
            <a:endParaRPr/>
          </a:p>
        </p:txBody>
      </p:sp>
      <p:pic>
        <p:nvPicPr>
          <p:cNvPr id="1569" name="Google Shape;1569;p1"/>
          <p:cNvPicPr preferRelativeResize="0"/>
          <p:nvPr/>
        </p:nvPicPr>
        <p:blipFill rotWithShape="1">
          <a:blip r:embed="rId3">
            <a:alphaModFix/>
          </a:blip>
          <a:srcRect/>
          <a:stretch/>
        </p:blipFill>
        <p:spPr>
          <a:xfrm>
            <a:off x="4545952" y="3905711"/>
            <a:ext cx="2857500" cy="2857500"/>
          </a:xfrm>
          <a:prstGeom prst="rect">
            <a:avLst/>
          </a:prstGeom>
          <a:noFill/>
          <a:ln>
            <a:noFill/>
          </a:ln>
        </p:spPr>
      </p:pic>
      <p:pic>
        <p:nvPicPr>
          <p:cNvPr id="1570" name="Google Shape;1570;p1"/>
          <p:cNvPicPr preferRelativeResize="0"/>
          <p:nvPr/>
        </p:nvPicPr>
        <p:blipFill rotWithShape="1">
          <a:blip r:embed="rId4">
            <a:alphaModFix/>
          </a:blip>
          <a:srcRect/>
          <a:stretch/>
        </p:blipFill>
        <p:spPr>
          <a:xfrm>
            <a:off x="9220753" y="6185180"/>
            <a:ext cx="2857501" cy="570148"/>
          </a:xfrm>
          <a:prstGeom prst="rect">
            <a:avLst/>
          </a:prstGeom>
          <a:noFill/>
          <a:ln>
            <a:noFill/>
          </a:ln>
        </p:spPr>
      </p:pic>
      <p:sp>
        <p:nvSpPr>
          <p:cNvPr id="1571" name="Google Shape;1571;p1"/>
          <p:cNvSpPr txBox="1"/>
          <p:nvPr/>
        </p:nvSpPr>
        <p:spPr>
          <a:xfrm>
            <a:off x="231350" y="6279625"/>
            <a:ext cx="3635700" cy="47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E" sz="2100">
                <a:latin typeface="Corbel"/>
                <a:ea typeface="Corbel"/>
                <a:cs typeface="Corbel"/>
                <a:sym typeface="Corbel"/>
              </a:rPr>
              <a:t>Aoife McDonnell</a:t>
            </a:r>
            <a:endParaRPr sz="2100">
              <a:latin typeface="Corbel"/>
              <a:ea typeface="Corbel"/>
              <a:cs typeface="Corbel"/>
              <a:sym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75"/>
        <p:cNvGrpSpPr/>
        <p:nvPr/>
      </p:nvGrpSpPr>
      <p:grpSpPr>
        <a:xfrm>
          <a:off x="0" y="0"/>
          <a:ext cx="0" cy="0"/>
          <a:chOff x="0" y="0"/>
          <a:chExt cx="0" cy="0"/>
        </a:xfrm>
      </p:grpSpPr>
      <p:sp>
        <p:nvSpPr>
          <p:cNvPr id="1576" name="Google Shape;1576;gaee8e5eafd_0_27"/>
          <p:cNvSpPr txBox="1"/>
          <p:nvPr/>
        </p:nvSpPr>
        <p:spPr>
          <a:xfrm>
            <a:off x="746444" y="1942225"/>
            <a:ext cx="15954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D8D8D8"/>
              </a:buClr>
              <a:buSzPts val="800"/>
              <a:buFont typeface="Corbel"/>
              <a:buNone/>
            </a:pPr>
            <a:endParaRPr sz="1400" b="0" i="0" u="none" strike="noStrike" cap="none">
              <a:solidFill>
                <a:srgbClr val="000000"/>
              </a:solidFill>
              <a:latin typeface="Arial"/>
              <a:ea typeface="Arial"/>
              <a:cs typeface="Arial"/>
              <a:sym typeface="Arial"/>
            </a:endParaRPr>
          </a:p>
        </p:txBody>
      </p:sp>
      <p:sp>
        <p:nvSpPr>
          <p:cNvPr id="1577" name="Google Shape;1577;gaee8e5eafd_0_27"/>
          <p:cNvSpPr txBox="1"/>
          <p:nvPr/>
        </p:nvSpPr>
        <p:spPr>
          <a:xfrm>
            <a:off x="1293749" y="2276042"/>
            <a:ext cx="9604500" cy="345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00"/>
              <a:buFont typeface="Corbel"/>
              <a:buNone/>
            </a:pPr>
            <a:r>
              <a:rPr lang="en-IE" sz="4900" b="0" i="0" u="none" strike="noStrike" cap="none">
                <a:solidFill>
                  <a:schemeClr val="lt1"/>
                </a:solidFill>
                <a:latin typeface="Corbel"/>
                <a:ea typeface="Corbel"/>
                <a:cs typeface="Corbel"/>
                <a:sym typeface="Corbel"/>
              </a:rPr>
              <a:t>‘Someone is sitting in the shade today because someone planted a tree a long time ago’ </a:t>
            </a:r>
            <a:endParaRPr sz="35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lt1"/>
              </a:buClr>
              <a:buSzPts val="700"/>
              <a:buFont typeface="Corbel"/>
              <a:buNone/>
            </a:pPr>
            <a:r>
              <a:rPr lang="en-IE" sz="4900" b="0" i="0" u="none" strike="noStrike" cap="none">
                <a:solidFill>
                  <a:schemeClr val="lt1"/>
                </a:solidFill>
                <a:latin typeface="Corbel"/>
                <a:ea typeface="Corbel"/>
                <a:cs typeface="Corbel"/>
                <a:sym typeface="Corbel"/>
              </a:rPr>
              <a:t>– Warren Buffet</a:t>
            </a:r>
            <a:endParaRPr sz="35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1"/>
        <p:cNvGrpSpPr/>
        <p:nvPr/>
      </p:nvGrpSpPr>
      <p:grpSpPr>
        <a:xfrm>
          <a:off x="0" y="0"/>
          <a:ext cx="0" cy="0"/>
          <a:chOff x="0" y="0"/>
          <a:chExt cx="0" cy="0"/>
        </a:xfrm>
      </p:grpSpPr>
      <p:sp>
        <p:nvSpPr>
          <p:cNvPr id="1582" name="Google Shape;1582;p2"/>
          <p:cNvSpPr txBox="1">
            <a:spLocks noGrp="1"/>
          </p:cNvSpPr>
          <p:nvPr>
            <p:ph type="title"/>
          </p:nvPr>
        </p:nvSpPr>
        <p:spPr>
          <a:xfrm>
            <a:off x="1202919" y="284176"/>
            <a:ext cx="978408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LEARNING INTENTIONS:</a:t>
            </a:r>
            <a:endParaRPr/>
          </a:p>
        </p:txBody>
      </p:sp>
      <p:sp>
        <p:nvSpPr>
          <p:cNvPr id="1583" name="Google Shape;1583;p2"/>
          <p:cNvSpPr txBox="1">
            <a:spLocks noGrp="1"/>
          </p:cNvSpPr>
          <p:nvPr>
            <p:ph type="body" idx="1"/>
          </p:nvPr>
        </p:nvSpPr>
        <p:spPr>
          <a:xfrm>
            <a:off x="3314250" y="2377778"/>
            <a:ext cx="9784200" cy="2871600"/>
          </a:xfrm>
          <a:prstGeom prst="rect">
            <a:avLst/>
          </a:prstGeom>
          <a:noFill/>
          <a:ln>
            <a:noFill/>
          </a:ln>
        </p:spPr>
        <p:txBody>
          <a:bodyPr spcFirstLastPara="1" wrap="square" lIns="91425" tIns="45700" rIns="91425" bIns="45700" anchor="t" anchorCtr="0">
            <a:noAutofit/>
          </a:bodyPr>
          <a:lstStyle/>
          <a:p>
            <a:pPr marL="182880" marR="0" lvl="0" indent="-182880" algn="l" rtl="0">
              <a:lnSpc>
                <a:spcPct val="80000"/>
              </a:lnSpc>
              <a:spcBef>
                <a:spcPts val="0"/>
              </a:spcBef>
              <a:spcAft>
                <a:spcPts val="0"/>
              </a:spcAft>
              <a:buClr>
                <a:schemeClr val="lt1"/>
              </a:buClr>
              <a:buSzPts val="2590"/>
              <a:buFont typeface="Noto Sans Symbols"/>
              <a:buChar char="❑"/>
            </a:pPr>
            <a:r>
              <a:rPr lang="en-IE" sz="2035" b="0" i="0" u="none" strike="noStrike" cap="none">
                <a:solidFill>
                  <a:schemeClr val="lt1"/>
                </a:solidFill>
                <a:latin typeface="Corbel"/>
                <a:ea typeface="Corbel"/>
                <a:cs typeface="Corbel"/>
                <a:sym typeface="Corbel"/>
              </a:rPr>
              <a:t>  </a:t>
            </a:r>
            <a:r>
              <a:rPr lang="en-IE" sz="2590" b="0" i="0" u="none" strike="noStrike" cap="none">
                <a:solidFill>
                  <a:schemeClr val="lt1"/>
                </a:solidFill>
                <a:latin typeface="Corbel"/>
                <a:ea typeface="Corbel"/>
                <a:cs typeface="Corbel"/>
                <a:sym typeface="Corbel"/>
              </a:rPr>
              <a:t>Identify 10 – 20 Irish Scientists and create a timeline of their contributions.</a:t>
            </a:r>
            <a:endParaRPr sz="2590" b="0" i="0" u="none" strike="noStrike" cap="none">
              <a:solidFill>
                <a:schemeClr val="lt1"/>
              </a:solidFill>
              <a:latin typeface="Corbel"/>
              <a:ea typeface="Corbel"/>
              <a:cs typeface="Corbel"/>
              <a:sym typeface="Corbel"/>
            </a:endParaRPr>
          </a:p>
          <a:p>
            <a:pPr marL="0" marR="0" lvl="0" indent="0" algn="l" rtl="0">
              <a:lnSpc>
                <a:spcPct val="80000"/>
              </a:lnSpc>
              <a:spcBef>
                <a:spcPts val="0"/>
              </a:spcBef>
              <a:spcAft>
                <a:spcPts val="0"/>
              </a:spcAft>
              <a:buNone/>
            </a:pPr>
            <a:endParaRPr sz="2590"/>
          </a:p>
          <a:p>
            <a:pPr marL="457200" marR="0" lvl="0" indent="0" algn="l" rtl="0">
              <a:lnSpc>
                <a:spcPct val="80000"/>
              </a:lnSpc>
              <a:spcBef>
                <a:spcPts val="0"/>
              </a:spcBef>
              <a:spcAft>
                <a:spcPts val="0"/>
              </a:spcAft>
              <a:buNone/>
            </a:pPr>
            <a:br>
              <a:rPr lang="en-IE" sz="2590" b="0" i="0" u="none" strike="noStrike" cap="none">
                <a:solidFill>
                  <a:schemeClr val="lt1"/>
                </a:solidFill>
                <a:latin typeface="Corbel"/>
                <a:ea typeface="Corbel"/>
                <a:cs typeface="Corbel"/>
                <a:sym typeface="Corbel"/>
              </a:rPr>
            </a:br>
            <a:endParaRPr sz="2590" b="0" i="0" u="none" strike="noStrike" cap="none">
              <a:solidFill>
                <a:schemeClr val="lt1"/>
              </a:solidFill>
              <a:latin typeface="Corbel"/>
              <a:ea typeface="Corbel"/>
              <a:cs typeface="Corbel"/>
              <a:sym typeface="Corbel"/>
            </a:endParaRPr>
          </a:p>
          <a:p>
            <a:pPr marL="182880" marR="0" lvl="0" indent="-182880" algn="l" rtl="0">
              <a:lnSpc>
                <a:spcPct val="80000"/>
              </a:lnSpc>
              <a:spcBef>
                <a:spcPts val="1400"/>
              </a:spcBef>
              <a:spcAft>
                <a:spcPts val="0"/>
              </a:spcAft>
              <a:buClr>
                <a:schemeClr val="lt1"/>
              </a:buClr>
              <a:buSzPts val="2590"/>
              <a:buFont typeface="Noto Sans Symbols"/>
              <a:buChar char="❑"/>
            </a:pPr>
            <a:r>
              <a:rPr lang="en-IE" sz="2590" b="0" i="0" u="none" strike="noStrike" cap="none">
                <a:solidFill>
                  <a:schemeClr val="lt1"/>
                </a:solidFill>
                <a:latin typeface="Corbel"/>
                <a:ea typeface="Corbel"/>
                <a:cs typeface="Corbel"/>
                <a:sym typeface="Corbel"/>
              </a:rPr>
              <a:t> Research the contribution and life of a famous Irish scientist.</a:t>
            </a:r>
            <a:br>
              <a:rPr lang="en-IE" sz="2590" b="0" i="0" u="none" strike="noStrike" cap="none">
                <a:solidFill>
                  <a:schemeClr val="lt1"/>
                </a:solidFill>
                <a:latin typeface="Corbel"/>
                <a:ea typeface="Corbel"/>
                <a:cs typeface="Corbel"/>
                <a:sym typeface="Corbel"/>
              </a:rPr>
            </a:br>
            <a:br>
              <a:rPr lang="en-IE" sz="2590" b="0" i="0" u="none" strike="noStrike" cap="none">
                <a:solidFill>
                  <a:schemeClr val="lt1"/>
                </a:solidFill>
                <a:latin typeface="Corbel"/>
                <a:ea typeface="Corbel"/>
                <a:cs typeface="Corbel"/>
                <a:sym typeface="Corbel"/>
              </a:rPr>
            </a:br>
            <a:endParaRPr sz="2590" b="0" i="0" u="none" strike="noStrike" cap="none">
              <a:solidFill>
                <a:schemeClr val="lt1"/>
              </a:solidFill>
              <a:latin typeface="Corbel"/>
              <a:ea typeface="Corbel"/>
              <a:cs typeface="Corbel"/>
              <a:sym typeface="Corbel"/>
            </a:endParaRPr>
          </a:p>
          <a:p>
            <a:pPr marL="0" marR="0" lvl="0" indent="0" algn="l" rtl="0">
              <a:lnSpc>
                <a:spcPct val="80000"/>
              </a:lnSpc>
              <a:spcBef>
                <a:spcPts val="1400"/>
              </a:spcBef>
              <a:spcAft>
                <a:spcPts val="0"/>
              </a:spcAft>
              <a:buNone/>
            </a:pPr>
            <a:endParaRPr sz="2590"/>
          </a:p>
          <a:p>
            <a:pPr marL="182880" marR="0" lvl="0" indent="-182880" algn="l" rtl="0">
              <a:lnSpc>
                <a:spcPct val="80000"/>
              </a:lnSpc>
              <a:spcBef>
                <a:spcPts val="1400"/>
              </a:spcBef>
              <a:spcAft>
                <a:spcPts val="0"/>
              </a:spcAft>
              <a:buClr>
                <a:schemeClr val="lt1"/>
              </a:buClr>
              <a:buSzPts val="2590"/>
              <a:buFont typeface="Noto Sans Symbols"/>
              <a:buChar char="❑"/>
            </a:pPr>
            <a:r>
              <a:rPr lang="en-IE" sz="2590" b="0" i="0" u="none" strike="noStrike" cap="none">
                <a:solidFill>
                  <a:schemeClr val="lt1"/>
                </a:solidFill>
                <a:latin typeface="Corbel"/>
                <a:ea typeface="Corbel"/>
                <a:cs typeface="Corbel"/>
                <a:sym typeface="Corbel"/>
              </a:rPr>
              <a:t>  </a:t>
            </a:r>
            <a:r>
              <a:rPr lang="en-IE" sz="2590"/>
              <a:t>Career Investigation into a STEM career path.</a:t>
            </a:r>
            <a:endParaRPr sz="2590" b="0" i="0" u="none" strike="noStrike" cap="none">
              <a:solidFill>
                <a:schemeClr val="lt1"/>
              </a:solidFill>
              <a:latin typeface="Corbel"/>
              <a:ea typeface="Corbel"/>
              <a:cs typeface="Corbel"/>
              <a:sym typeface="Corbel"/>
            </a:endParaRPr>
          </a:p>
          <a:p>
            <a:pPr marL="182880" marR="0" lvl="0" indent="-182880" algn="l" rtl="0">
              <a:lnSpc>
                <a:spcPct val="80000"/>
              </a:lnSpc>
              <a:spcBef>
                <a:spcPts val="1400"/>
              </a:spcBef>
              <a:spcAft>
                <a:spcPts val="0"/>
              </a:spcAft>
              <a:buClr>
                <a:schemeClr val="lt1"/>
              </a:buClr>
              <a:buSzPts val="2035"/>
              <a:buFont typeface="Noto Sans Symbols"/>
              <a:buNone/>
            </a:pPr>
            <a:endParaRPr sz="2035" b="0" i="0" u="none" strike="noStrike" cap="none">
              <a:solidFill>
                <a:schemeClr val="lt1"/>
              </a:solidFill>
              <a:latin typeface="Corbel"/>
              <a:ea typeface="Corbel"/>
              <a:cs typeface="Corbel"/>
              <a:sym typeface="Corbel"/>
            </a:endParaRPr>
          </a:p>
          <a:p>
            <a:pPr marL="0" marR="0" lvl="0" indent="0" algn="l" rtl="0">
              <a:lnSpc>
                <a:spcPct val="80000"/>
              </a:lnSpc>
              <a:spcBef>
                <a:spcPts val="1400"/>
              </a:spcBef>
              <a:spcAft>
                <a:spcPts val="0"/>
              </a:spcAft>
              <a:buClr>
                <a:schemeClr val="lt1"/>
              </a:buClr>
              <a:buSzPts val="2035"/>
              <a:buFont typeface="Noto Sans Symbols"/>
              <a:buNone/>
            </a:pPr>
            <a:endParaRPr sz="2035" b="0" i="0" u="none" strike="noStrike" cap="none">
              <a:solidFill>
                <a:schemeClr val="lt1"/>
              </a:solidFill>
              <a:latin typeface="Corbel"/>
              <a:ea typeface="Corbel"/>
              <a:cs typeface="Corbel"/>
              <a:sym typeface="Corbel"/>
            </a:endParaRPr>
          </a:p>
        </p:txBody>
      </p:sp>
      <p:pic>
        <p:nvPicPr>
          <p:cNvPr id="1584" name="Google Shape;1584;p2"/>
          <p:cNvPicPr preferRelativeResize="0"/>
          <p:nvPr/>
        </p:nvPicPr>
        <p:blipFill rotWithShape="1">
          <a:blip r:embed="rId3">
            <a:alphaModFix/>
          </a:blip>
          <a:srcRect/>
          <a:stretch/>
        </p:blipFill>
        <p:spPr>
          <a:xfrm>
            <a:off x="9960428" y="6332793"/>
            <a:ext cx="2117816" cy="422525"/>
          </a:xfrm>
          <a:prstGeom prst="rect">
            <a:avLst/>
          </a:prstGeom>
          <a:noFill/>
          <a:ln>
            <a:noFill/>
          </a:ln>
        </p:spPr>
      </p:pic>
      <p:sp>
        <p:nvSpPr>
          <p:cNvPr id="1585" name="Google Shape;1585;p2">
            <a:hlinkClick r:id="rId4"/>
          </p:cNvPr>
          <p:cNvSpPr/>
          <p:nvPr/>
        </p:nvSpPr>
        <p:spPr>
          <a:xfrm>
            <a:off x="244375" y="2223250"/>
            <a:ext cx="2901000" cy="1007700"/>
          </a:xfrm>
          <a:prstGeom prst="bevel">
            <a:avLst>
              <a:gd name="adj" fmla="val 12500"/>
            </a:avLst>
          </a:prstGeom>
          <a:solidFill>
            <a:srgbClr val="B8DC6F"/>
          </a:solidFill>
          <a:ln w="9525" cap="flat" cmpd="sng">
            <a:solidFill>
              <a:srgbClr val="7B9C1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6" name="Google Shape;1586;p2">
            <a:hlinkClick r:id="rId5"/>
          </p:cNvPr>
          <p:cNvSpPr/>
          <p:nvPr/>
        </p:nvSpPr>
        <p:spPr>
          <a:xfrm>
            <a:off x="244363" y="3940950"/>
            <a:ext cx="2901000" cy="1007700"/>
          </a:xfrm>
          <a:prstGeom prst="bevel">
            <a:avLst>
              <a:gd name="adj" fmla="val 12500"/>
            </a:avLst>
          </a:prstGeom>
          <a:solidFill>
            <a:srgbClr val="B8DC6F"/>
          </a:solidFill>
          <a:ln w="9525" cap="flat" cmpd="sng">
            <a:solidFill>
              <a:srgbClr val="7B9C1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7" name="Google Shape;1587;p2">
            <a:hlinkClick r:id="rId6"/>
          </p:cNvPr>
          <p:cNvSpPr/>
          <p:nvPr/>
        </p:nvSpPr>
        <p:spPr>
          <a:xfrm>
            <a:off x="290163" y="5550250"/>
            <a:ext cx="2901000" cy="1007700"/>
          </a:xfrm>
          <a:prstGeom prst="bevel">
            <a:avLst>
              <a:gd name="adj" fmla="val 12500"/>
            </a:avLst>
          </a:prstGeom>
          <a:solidFill>
            <a:srgbClr val="B8DC6F"/>
          </a:solidFill>
          <a:ln w="9525" cap="flat" cmpd="sng">
            <a:solidFill>
              <a:srgbClr val="7B9C1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8" name="Google Shape;1588;p2"/>
          <p:cNvSpPr txBox="1"/>
          <p:nvPr/>
        </p:nvSpPr>
        <p:spPr>
          <a:xfrm>
            <a:off x="519175" y="2448400"/>
            <a:ext cx="2351400" cy="55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434343"/>
              </a:buClr>
              <a:buSzPts val="2400"/>
              <a:buFont typeface="Calibri"/>
              <a:buNone/>
            </a:pPr>
            <a:r>
              <a:rPr lang="en-IE" sz="2400" b="1" i="0" u="none" strike="noStrike" cap="none">
                <a:solidFill>
                  <a:srgbClr val="434343"/>
                </a:solidFill>
                <a:latin typeface="Calibri"/>
                <a:ea typeface="Calibri"/>
                <a:cs typeface="Calibri"/>
                <a:sym typeface="Calibri"/>
              </a:rPr>
              <a:t>Worksheet 1</a:t>
            </a:r>
            <a:endParaRPr sz="1400" b="0" i="0" u="none" strike="noStrike" cap="none">
              <a:solidFill>
                <a:srgbClr val="000000"/>
              </a:solidFill>
              <a:latin typeface="Arial"/>
              <a:ea typeface="Arial"/>
              <a:cs typeface="Arial"/>
              <a:sym typeface="Arial"/>
            </a:endParaRPr>
          </a:p>
        </p:txBody>
      </p:sp>
      <p:sp>
        <p:nvSpPr>
          <p:cNvPr id="1589" name="Google Shape;1589;p2"/>
          <p:cNvSpPr txBox="1"/>
          <p:nvPr/>
        </p:nvSpPr>
        <p:spPr>
          <a:xfrm>
            <a:off x="467200" y="4166100"/>
            <a:ext cx="2351400" cy="55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434343"/>
              </a:buClr>
              <a:buSzPts val="2400"/>
              <a:buFont typeface="Calibri"/>
              <a:buNone/>
            </a:pPr>
            <a:r>
              <a:rPr lang="en-IE" sz="2400" b="1" i="0" u="none" strike="noStrike" cap="none">
                <a:solidFill>
                  <a:srgbClr val="434343"/>
                </a:solidFill>
                <a:latin typeface="Calibri"/>
                <a:ea typeface="Calibri"/>
                <a:cs typeface="Calibri"/>
                <a:sym typeface="Calibri"/>
              </a:rPr>
              <a:t>Worksheet 2</a:t>
            </a:r>
            <a:endParaRPr sz="1400" b="0" i="0" u="none" strike="noStrike" cap="none">
              <a:solidFill>
                <a:srgbClr val="000000"/>
              </a:solidFill>
              <a:latin typeface="Arial"/>
              <a:ea typeface="Arial"/>
              <a:cs typeface="Arial"/>
              <a:sym typeface="Arial"/>
            </a:endParaRPr>
          </a:p>
        </p:txBody>
      </p:sp>
      <p:sp>
        <p:nvSpPr>
          <p:cNvPr id="1590" name="Google Shape;1590;p2"/>
          <p:cNvSpPr txBox="1"/>
          <p:nvPr/>
        </p:nvSpPr>
        <p:spPr>
          <a:xfrm>
            <a:off x="519175" y="5775400"/>
            <a:ext cx="2351400" cy="55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434343"/>
              </a:buClr>
              <a:buSzPts val="2400"/>
              <a:buFont typeface="Calibri"/>
              <a:buNone/>
            </a:pPr>
            <a:r>
              <a:rPr lang="en-IE" sz="2400" b="1">
                <a:solidFill>
                  <a:srgbClr val="434343"/>
                </a:solidFill>
                <a:latin typeface="Calibri"/>
                <a:ea typeface="Calibri"/>
                <a:cs typeface="Calibri"/>
                <a:sym typeface="Calibri"/>
              </a:rPr>
              <a:t>Worksheet 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4"/>
        <p:cNvGrpSpPr/>
        <p:nvPr/>
      </p:nvGrpSpPr>
      <p:grpSpPr>
        <a:xfrm>
          <a:off x="0" y="0"/>
          <a:ext cx="0" cy="0"/>
          <a:chOff x="0" y="0"/>
          <a:chExt cx="0" cy="0"/>
        </a:xfrm>
      </p:grpSpPr>
      <p:sp>
        <p:nvSpPr>
          <p:cNvPr id="1595" name="Google Shape;1595;p4"/>
          <p:cNvSpPr txBox="1">
            <a:spLocks noGrp="1"/>
          </p:cNvSpPr>
          <p:nvPr>
            <p:ph type="title"/>
          </p:nvPr>
        </p:nvSpPr>
        <p:spPr>
          <a:xfrm>
            <a:off x="1202919" y="284176"/>
            <a:ext cx="978408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NAME THE IRISH SCIENTISTS:</a:t>
            </a:r>
            <a:endParaRPr/>
          </a:p>
        </p:txBody>
      </p:sp>
      <p:sp>
        <p:nvSpPr>
          <p:cNvPr id="1596" name="Google Shape;1596;p4"/>
          <p:cNvSpPr txBox="1"/>
          <p:nvPr/>
        </p:nvSpPr>
        <p:spPr>
          <a:xfrm>
            <a:off x="1287623" y="1296955"/>
            <a:ext cx="10646229"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Research the history and name of Irish Scientists…From your research, can you put a name to these faces???</a:t>
            </a:r>
            <a:endParaRPr sz="1400" b="0" i="0" u="none" strike="noStrike" cap="none">
              <a:solidFill>
                <a:srgbClr val="000000"/>
              </a:solidFill>
              <a:latin typeface="Arial"/>
              <a:ea typeface="Arial"/>
              <a:cs typeface="Arial"/>
              <a:sym typeface="Arial"/>
            </a:endParaRPr>
          </a:p>
        </p:txBody>
      </p:sp>
      <p:pic>
        <p:nvPicPr>
          <p:cNvPr id="1597" name="Google Shape;1597;p4"/>
          <p:cNvPicPr preferRelativeResize="0"/>
          <p:nvPr/>
        </p:nvPicPr>
        <p:blipFill rotWithShape="1">
          <a:blip r:embed="rId3">
            <a:alphaModFix/>
          </a:blip>
          <a:srcRect/>
          <a:stretch/>
        </p:blipFill>
        <p:spPr>
          <a:xfrm>
            <a:off x="5461332" y="4394808"/>
            <a:ext cx="1553991" cy="1957285"/>
          </a:xfrm>
          <a:prstGeom prst="rect">
            <a:avLst/>
          </a:prstGeom>
          <a:noFill/>
          <a:ln>
            <a:noFill/>
          </a:ln>
        </p:spPr>
      </p:pic>
      <p:pic>
        <p:nvPicPr>
          <p:cNvPr id="1598" name="Google Shape;1598;p4"/>
          <p:cNvPicPr preferRelativeResize="0"/>
          <p:nvPr/>
        </p:nvPicPr>
        <p:blipFill rotWithShape="1">
          <a:blip r:embed="rId4">
            <a:alphaModFix/>
          </a:blip>
          <a:srcRect/>
          <a:stretch/>
        </p:blipFill>
        <p:spPr>
          <a:xfrm>
            <a:off x="7693910" y="4394808"/>
            <a:ext cx="1551399" cy="1955408"/>
          </a:xfrm>
          <a:prstGeom prst="rect">
            <a:avLst/>
          </a:prstGeom>
          <a:noFill/>
          <a:ln>
            <a:noFill/>
          </a:ln>
        </p:spPr>
      </p:pic>
      <p:pic>
        <p:nvPicPr>
          <p:cNvPr id="1599" name="Google Shape;1599;p4"/>
          <p:cNvPicPr preferRelativeResize="0"/>
          <p:nvPr/>
        </p:nvPicPr>
        <p:blipFill rotWithShape="1">
          <a:blip r:embed="rId5">
            <a:alphaModFix/>
          </a:blip>
          <a:srcRect/>
          <a:stretch/>
        </p:blipFill>
        <p:spPr>
          <a:xfrm>
            <a:off x="5461333" y="2156552"/>
            <a:ext cx="1551282" cy="1958248"/>
          </a:xfrm>
          <a:prstGeom prst="rect">
            <a:avLst/>
          </a:prstGeom>
          <a:noFill/>
          <a:ln>
            <a:noFill/>
          </a:ln>
        </p:spPr>
      </p:pic>
      <p:pic>
        <p:nvPicPr>
          <p:cNvPr id="1600" name="Google Shape;1600;p4"/>
          <p:cNvPicPr preferRelativeResize="0"/>
          <p:nvPr/>
        </p:nvPicPr>
        <p:blipFill rotWithShape="1">
          <a:blip r:embed="rId6">
            <a:alphaModFix/>
          </a:blip>
          <a:srcRect/>
          <a:stretch/>
        </p:blipFill>
        <p:spPr>
          <a:xfrm>
            <a:off x="7693912" y="2156552"/>
            <a:ext cx="1554872" cy="1955751"/>
          </a:xfrm>
          <a:prstGeom prst="rect">
            <a:avLst/>
          </a:prstGeom>
          <a:noFill/>
          <a:ln>
            <a:noFill/>
          </a:ln>
        </p:spPr>
      </p:pic>
      <p:pic>
        <p:nvPicPr>
          <p:cNvPr id="1601" name="Google Shape;1601;p4"/>
          <p:cNvPicPr preferRelativeResize="0"/>
          <p:nvPr/>
        </p:nvPicPr>
        <p:blipFill rotWithShape="1">
          <a:blip r:embed="rId7">
            <a:alphaModFix/>
          </a:blip>
          <a:srcRect/>
          <a:stretch/>
        </p:blipFill>
        <p:spPr>
          <a:xfrm>
            <a:off x="9926488" y="4381746"/>
            <a:ext cx="1556267" cy="1964551"/>
          </a:xfrm>
          <a:prstGeom prst="rect">
            <a:avLst/>
          </a:prstGeom>
          <a:noFill/>
          <a:ln>
            <a:noFill/>
          </a:ln>
        </p:spPr>
      </p:pic>
      <p:pic>
        <p:nvPicPr>
          <p:cNvPr id="1602" name="Google Shape;1602;p4"/>
          <p:cNvPicPr preferRelativeResize="0"/>
          <p:nvPr/>
        </p:nvPicPr>
        <p:blipFill rotWithShape="1">
          <a:blip r:embed="rId8">
            <a:alphaModFix/>
          </a:blip>
          <a:srcRect/>
          <a:stretch/>
        </p:blipFill>
        <p:spPr>
          <a:xfrm>
            <a:off x="933785" y="4478416"/>
            <a:ext cx="1582772" cy="1958248"/>
          </a:xfrm>
          <a:prstGeom prst="rect">
            <a:avLst/>
          </a:prstGeom>
          <a:noFill/>
          <a:ln>
            <a:noFill/>
          </a:ln>
        </p:spPr>
      </p:pic>
      <p:pic>
        <p:nvPicPr>
          <p:cNvPr id="1603" name="Google Shape;1603;p4"/>
          <p:cNvPicPr preferRelativeResize="0"/>
          <p:nvPr/>
        </p:nvPicPr>
        <p:blipFill rotWithShape="1">
          <a:blip r:embed="rId9">
            <a:alphaModFix/>
          </a:blip>
          <a:srcRect/>
          <a:stretch/>
        </p:blipFill>
        <p:spPr>
          <a:xfrm>
            <a:off x="3184533" y="4478416"/>
            <a:ext cx="1592363" cy="1964453"/>
          </a:xfrm>
          <a:prstGeom prst="rect">
            <a:avLst/>
          </a:prstGeom>
          <a:noFill/>
          <a:ln>
            <a:noFill/>
          </a:ln>
        </p:spPr>
      </p:pic>
      <p:pic>
        <p:nvPicPr>
          <p:cNvPr id="1604" name="Google Shape;1604;p4"/>
          <p:cNvPicPr preferRelativeResize="0"/>
          <p:nvPr/>
        </p:nvPicPr>
        <p:blipFill rotWithShape="1">
          <a:blip r:embed="rId10">
            <a:alphaModFix/>
          </a:blip>
          <a:srcRect/>
          <a:stretch/>
        </p:blipFill>
        <p:spPr>
          <a:xfrm>
            <a:off x="933785" y="2079554"/>
            <a:ext cx="1551140" cy="1955115"/>
          </a:xfrm>
          <a:prstGeom prst="rect">
            <a:avLst/>
          </a:prstGeom>
          <a:noFill/>
          <a:ln>
            <a:noFill/>
          </a:ln>
        </p:spPr>
      </p:pic>
      <p:pic>
        <p:nvPicPr>
          <p:cNvPr id="1605" name="Google Shape;1605;p4"/>
          <p:cNvPicPr preferRelativeResize="0"/>
          <p:nvPr/>
        </p:nvPicPr>
        <p:blipFill rotWithShape="1">
          <a:blip r:embed="rId11">
            <a:alphaModFix/>
          </a:blip>
          <a:srcRect/>
          <a:stretch/>
        </p:blipFill>
        <p:spPr>
          <a:xfrm>
            <a:off x="3206643" y="2052208"/>
            <a:ext cx="1555288" cy="1975997"/>
          </a:xfrm>
          <a:prstGeom prst="rect">
            <a:avLst/>
          </a:prstGeom>
          <a:noFill/>
          <a:ln>
            <a:noFill/>
          </a:ln>
        </p:spPr>
      </p:pic>
      <p:pic>
        <p:nvPicPr>
          <p:cNvPr id="1606" name="Google Shape;1606;p4"/>
          <p:cNvPicPr preferRelativeResize="0"/>
          <p:nvPr/>
        </p:nvPicPr>
        <p:blipFill rotWithShape="1">
          <a:blip r:embed="rId12">
            <a:alphaModFix/>
          </a:blip>
          <a:srcRect/>
          <a:stretch/>
        </p:blipFill>
        <p:spPr>
          <a:xfrm>
            <a:off x="9883701" y="2198680"/>
            <a:ext cx="1555287" cy="1958247"/>
          </a:xfrm>
          <a:prstGeom prst="rect">
            <a:avLst/>
          </a:prstGeom>
          <a:noFill/>
          <a:ln>
            <a:noFill/>
          </a:ln>
        </p:spPr>
      </p:pic>
      <p:pic>
        <p:nvPicPr>
          <p:cNvPr id="1607" name="Google Shape;1607;p4"/>
          <p:cNvPicPr preferRelativeResize="0"/>
          <p:nvPr/>
        </p:nvPicPr>
        <p:blipFill rotWithShape="1">
          <a:blip r:embed="rId13">
            <a:alphaModFix/>
          </a:blip>
          <a:srcRect/>
          <a:stretch/>
        </p:blipFill>
        <p:spPr>
          <a:xfrm>
            <a:off x="11088959" y="6557938"/>
            <a:ext cx="989298" cy="197395"/>
          </a:xfrm>
          <a:prstGeom prst="rect">
            <a:avLst/>
          </a:prstGeom>
          <a:noFill/>
          <a:ln>
            <a:noFill/>
          </a:ln>
        </p:spPr>
      </p:pic>
      <p:sp>
        <p:nvSpPr>
          <p:cNvPr id="1608" name="Google Shape;1608;p4">
            <a:hlinkClick r:id="rId14"/>
          </p:cNvPr>
          <p:cNvSpPr/>
          <p:nvPr/>
        </p:nvSpPr>
        <p:spPr>
          <a:xfrm>
            <a:off x="9307650" y="177275"/>
            <a:ext cx="2901000" cy="1007700"/>
          </a:xfrm>
          <a:prstGeom prst="bevel">
            <a:avLst>
              <a:gd name="adj" fmla="val 12500"/>
            </a:avLst>
          </a:prstGeom>
          <a:solidFill>
            <a:srgbClr val="B8DC6F"/>
          </a:solidFill>
          <a:ln w="9525" cap="flat" cmpd="sng">
            <a:solidFill>
              <a:srgbClr val="7B9C1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9" name="Google Shape;1609;p4"/>
          <p:cNvSpPr txBox="1"/>
          <p:nvPr/>
        </p:nvSpPr>
        <p:spPr>
          <a:xfrm>
            <a:off x="9582450" y="440575"/>
            <a:ext cx="2351400" cy="55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434343"/>
              </a:buClr>
              <a:buSzPts val="2400"/>
              <a:buFont typeface="Calibri"/>
              <a:buNone/>
            </a:pPr>
            <a:r>
              <a:rPr lang="en-IE" sz="2400" b="1" i="0" u="none" strike="noStrike" cap="none">
                <a:solidFill>
                  <a:srgbClr val="434343"/>
                </a:solidFill>
                <a:latin typeface="Calibri"/>
                <a:ea typeface="Calibri"/>
                <a:cs typeface="Calibri"/>
                <a:sym typeface="Calibri"/>
              </a:rPr>
              <a:t>Worksheet 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txBox="1">
            <a:spLocks noGrp="1"/>
          </p:cNvSpPr>
          <p:nvPr>
            <p:ph type="title"/>
          </p:nvPr>
        </p:nvSpPr>
        <p:spPr>
          <a:xfrm>
            <a:off x="1202919" y="284176"/>
            <a:ext cx="978408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MORE…</a:t>
            </a:r>
            <a:endParaRPr/>
          </a:p>
        </p:txBody>
      </p:sp>
      <p:pic>
        <p:nvPicPr>
          <p:cNvPr id="134" name="Google Shape;134;p5"/>
          <p:cNvPicPr preferRelativeResize="0"/>
          <p:nvPr/>
        </p:nvPicPr>
        <p:blipFill rotWithShape="1">
          <a:blip r:embed="rId3">
            <a:alphaModFix/>
          </a:blip>
          <a:srcRect/>
          <a:stretch/>
        </p:blipFill>
        <p:spPr>
          <a:xfrm>
            <a:off x="9513100" y="2168450"/>
            <a:ext cx="1554899" cy="1941598"/>
          </a:xfrm>
          <a:prstGeom prst="rect">
            <a:avLst/>
          </a:prstGeom>
          <a:noFill/>
          <a:ln>
            <a:noFill/>
          </a:ln>
        </p:spPr>
      </p:pic>
      <p:pic>
        <p:nvPicPr>
          <p:cNvPr id="135" name="Google Shape;135;p5"/>
          <p:cNvPicPr preferRelativeResize="0"/>
          <p:nvPr/>
        </p:nvPicPr>
        <p:blipFill rotWithShape="1">
          <a:blip r:embed="rId4">
            <a:alphaModFix/>
          </a:blip>
          <a:srcRect/>
          <a:stretch/>
        </p:blipFill>
        <p:spPr>
          <a:xfrm>
            <a:off x="3219421" y="2193336"/>
            <a:ext cx="1553993" cy="1946342"/>
          </a:xfrm>
          <a:prstGeom prst="rect">
            <a:avLst/>
          </a:prstGeom>
          <a:noFill/>
          <a:ln>
            <a:noFill/>
          </a:ln>
        </p:spPr>
      </p:pic>
      <p:pic>
        <p:nvPicPr>
          <p:cNvPr id="136" name="Google Shape;136;p5"/>
          <p:cNvPicPr preferRelativeResize="0"/>
          <p:nvPr/>
        </p:nvPicPr>
        <p:blipFill rotWithShape="1">
          <a:blip r:embed="rId5">
            <a:alphaModFix/>
          </a:blip>
          <a:srcRect/>
          <a:stretch/>
        </p:blipFill>
        <p:spPr>
          <a:xfrm>
            <a:off x="7415207" y="2168450"/>
            <a:ext cx="1553385" cy="1971922"/>
          </a:xfrm>
          <a:prstGeom prst="rect">
            <a:avLst/>
          </a:prstGeom>
          <a:noFill/>
          <a:ln>
            <a:noFill/>
          </a:ln>
        </p:spPr>
      </p:pic>
      <p:pic>
        <p:nvPicPr>
          <p:cNvPr id="137" name="Google Shape;137;p5"/>
          <p:cNvPicPr preferRelativeResize="0"/>
          <p:nvPr/>
        </p:nvPicPr>
        <p:blipFill rotWithShape="1">
          <a:blip r:embed="rId6">
            <a:alphaModFix/>
          </a:blip>
          <a:srcRect/>
          <a:stretch/>
        </p:blipFill>
        <p:spPr>
          <a:xfrm>
            <a:off x="5317314" y="2168450"/>
            <a:ext cx="1545608" cy="1979386"/>
          </a:xfrm>
          <a:prstGeom prst="rect">
            <a:avLst/>
          </a:prstGeom>
          <a:noFill/>
          <a:ln>
            <a:noFill/>
          </a:ln>
        </p:spPr>
      </p:pic>
      <p:pic>
        <p:nvPicPr>
          <p:cNvPr id="138" name="Google Shape;138;p5"/>
          <p:cNvPicPr preferRelativeResize="0"/>
          <p:nvPr/>
        </p:nvPicPr>
        <p:blipFill rotWithShape="1">
          <a:blip r:embed="rId7">
            <a:alphaModFix/>
          </a:blip>
          <a:srcRect/>
          <a:stretch/>
        </p:blipFill>
        <p:spPr>
          <a:xfrm>
            <a:off x="1121527" y="2218011"/>
            <a:ext cx="1551557" cy="1944911"/>
          </a:xfrm>
          <a:prstGeom prst="rect">
            <a:avLst/>
          </a:prstGeom>
          <a:noFill/>
          <a:ln>
            <a:noFill/>
          </a:ln>
        </p:spPr>
      </p:pic>
      <p:pic>
        <p:nvPicPr>
          <p:cNvPr id="139" name="Google Shape;139;p5"/>
          <p:cNvPicPr preferRelativeResize="0"/>
          <p:nvPr/>
        </p:nvPicPr>
        <p:blipFill rotWithShape="1">
          <a:blip r:embed="rId8">
            <a:alphaModFix/>
          </a:blip>
          <a:srcRect/>
          <a:stretch/>
        </p:blipFill>
        <p:spPr>
          <a:xfrm>
            <a:off x="989404" y="4533463"/>
            <a:ext cx="1553216" cy="2002170"/>
          </a:xfrm>
          <a:prstGeom prst="rect">
            <a:avLst/>
          </a:prstGeom>
          <a:noFill/>
          <a:ln>
            <a:noFill/>
          </a:ln>
        </p:spPr>
      </p:pic>
      <p:pic>
        <p:nvPicPr>
          <p:cNvPr id="140" name="Google Shape;140;p5"/>
          <p:cNvPicPr preferRelativeResize="0"/>
          <p:nvPr/>
        </p:nvPicPr>
        <p:blipFill rotWithShape="1">
          <a:blip r:embed="rId9">
            <a:alphaModFix/>
          </a:blip>
          <a:srcRect/>
          <a:stretch/>
        </p:blipFill>
        <p:spPr>
          <a:xfrm>
            <a:off x="11088959" y="6557938"/>
            <a:ext cx="989298" cy="197395"/>
          </a:xfrm>
          <a:prstGeom prst="rect">
            <a:avLst/>
          </a:prstGeom>
          <a:noFill/>
          <a:ln>
            <a:noFill/>
          </a:ln>
        </p:spPr>
      </p:pic>
    </p:spTree>
    <p:extLst>
      <p:ext uri="{BB962C8B-B14F-4D97-AF65-F5344CB8AC3E}">
        <p14:creationId xmlns:p14="http://schemas.microsoft.com/office/powerpoint/2010/main" val="422175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4" name="Google Shape;1614;p6"/>
          <p:cNvSpPr txBox="1">
            <a:spLocks noGrp="1"/>
          </p:cNvSpPr>
          <p:nvPr>
            <p:ph type="title"/>
          </p:nvPr>
        </p:nvSpPr>
        <p:spPr>
          <a:xfrm>
            <a:off x="1202919" y="284176"/>
            <a:ext cx="978408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SOLUTIONS:</a:t>
            </a:r>
            <a:endParaRPr/>
          </a:p>
        </p:txBody>
      </p:sp>
      <p:sp>
        <p:nvSpPr>
          <p:cNvPr id="1615" name="Google Shape;1615;p6"/>
          <p:cNvSpPr txBox="1"/>
          <p:nvPr/>
        </p:nvSpPr>
        <p:spPr>
          <a:xfrm>
            <a:off x="1287624" y="1296955"/>
            <a:ext cx="5728996"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C2C2C"/>
              </a:buClr>
              <a:buSzPts val="450"/>
              <a:buFont typeface="Corbel"/>
              <a:buNone/>
            </a:pPr>
            <a:r>
              <a:rPr lang="en-IE" sz="1800" b="0" i="0" u="none" strike="noStrike" cap="none">
                <a:solidFill>
                  <a:srgbClr val="2C2C2C"/>
                </a:solidFill>
                <a:latin typeface="Corbel"/>
                <a:ea typeface="Corbel"/>
                <a:cs typeface="Corbel"/>
                <a:sym typeface="Corbel"/>
              </a:rPr>
              <a:t>Meet the Scientists…</a:t>
            </a:r>
            <a:endParaRPr sz="1400" b="0" i="0" u="none" strike="noStrike" cap="none">
              <a:solidFill>
                <a:srgbClr val="000000"/>
              </a:solidFill>
              <a:latin typeface="Arial"/>
              <a:ea typeface="Arial"/>
              <a:cs typeface="Arial"/>
              <a:sym typeface="Arial"/>
            </a:endParaRPr>
          </a:p>
        </p:txBody>
      </p:sp>
      <p:pic>
        <p:nvPicPr>
          <p:cNvPr id="1616" name="Google Shape;1616;p6"/>
          <p:cNvPicPr preferRelativeResize="0"/>
          <p:nvPr/>
        </p:nvPicPr>
        <p:blipFill rotWithShape="1">
          <a:blip r:embed="rId3">
            <a:alphaModFix/>
          </a:blip>
          <a:srcRect/>
          <a:stretch/>
        </p:blipFill>
        <p:spPr>
          <a:xfrm>
            <a:off x="5461332" y="2324503"/>
            <a:ext cx="1551282" cy="1958248"/>
          </a:xfrm>
          <a:prstGeom prst="rect">
            <a:avLst/>
          </a:prstGeom>
          <a:noFill/>
          <a:ln>
            <a:noFill/>
          </a:ln>
        </p:spPr>
      </p:pic>
      <p:pic>
        <p:nvPicPr>
          <p:cNvPr id="1617" name="Google Shape;1617;p6"/>
          <p:cNvPicPr preferRelativeResize="0"/>
          <p:nvPr/>
        </p:nvPicPr>
        <p:blipFill rotWithShape="1">
          <a:blip r:embed="rId4">
            <a:alphaModFix/>
          </a:blip>
          <a:srcRect/>
          <a:stretch/>
        </p:blipFill>
        <p:spPr>
          <a:xfrm>
            <a:off x="7693912" y="2314012"/>
            <a:ext cx="1554872" cy="1955751"/>
          </a:xfrm>
          <a:prstGeom prst="rect">
            <a:avLst/>
          </a:prstGeom>
          <a:noFill/>
          <a:ln>
            <a:noFill/>
          </a:ln>
        </p:spPr>
      </p:pic>
      <p:pic>
        <p:nvPicPr>
          <p:cNvPr id="1618" name="Google Shape;1618;p6"/>
          <p:cNvPicPr preferRelativeResize="0"/>
          <p:nvPr/>
        </p:nvPicPr>
        <p:blipFill rotWithShape="1">
          <a:blip r:embed="rId5">
            <a:alphaModFix/>
          </a:blip>
          <a:srcRect/>
          <a:stretch/>
        </p:blipFill>
        <p:spPr>
          <a:xfrm>
            <a:off x="11088959" y="6557938"/>
            <a:ext cx="989298" cy="197395"/>
          </a:xfrm>
          <a:prstGeom prst="rect">
            <a:avLst/>
          </a:prstGeom>
          <a:noFill/>
          <a:ln>
            <a:noFill/>
          </a:ln>
        </p:spPr>
      </p:pic>
      <p:sp>
        <p:nvSpPr>
          <p:cNvPr id="1619" name="Google Shape;1619;p6"/>
          <p:cNvSpPr/>
          <p:nvPr/>
        </p:nvSpPr>
        <p:spPr>
          <a:xfrm>
            <a:off x="932155" y="4272260"/>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20" name="Google Shape;1620;p6"/>
          <p:cNvSpPr/>
          <p:nvPr/>
        </p:nvSpPr>
        <p:spPr>
          <a:xfrm>
            <a:off x="3231313" y="4263576"/>
            <a:ext cx="1555287" cy="1049405"/>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21" name="Google Shape;1621;p6"/>
          <p:cNvSpPr/>
          <p:nvPr/>
        </p:nvSpPr>
        <p:spPr>
          <a:xfrm>
            <a:off x="5455719" y="4267953"/>
            <a:ext cx="1555287" cy="1063402"/>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22" name="Google Shape;1622;p6"/>
          <p:cNvSpPr/>
          <p:nvPr/>
        </p:nvSpPr>
        <p:spPr>
          <a:xfrm>
            <a:off x="7693242" y="4258261"/>
            <a:ext cx="1555287" cy="1063403"/>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23" name="Google Shape;1623;p6"/>
          <p:cNvSpPr/>
          <p:nvPr/>
        </p:nvSpPr>
        <p:spPr>
          <a:xfrm>
            <a:off x="9926979" y="4258261"/>
            <a:ext cx="1555287" cy="1151756"/>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24" name="Google Shape;1624;p6"/>
          <p:cNvSpPr txBox="1"/>
          <p:nvPr/>
        </p:nvSpPr>
        <p:spPr>
          <a:xfrm>
            <a:off x="5502033" y="4353954"/>
            <a:ext cx="1476519"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Robert Boyle</a:t>
            </a:r>
            <a:endParaRPr sz="1400" b="0" i="0" u="none" strike="noStrike" cap="none">
              <a:solidFill>
                <a:srgbClr val="000000"/>
              </a:solidFill>
              <a:latin typeface="Arial"/>
              <a:ea typeface="Arial"/>
              <a:cs typeface="Arial"/>
              <a:sym typeface="Arial"/>
            </a:endParaRPr>
          </a:p>
        </p:txBody>
      </p:sp>
      <p:sp>
        <p:nvSpPr>
          <p:cNvPr id="1625" name="Google Shape;1625;p6"/>
          <p:cNvSpPr txBox="1"/>
          <p:nvPr/>
        </p:nvSpPr>
        <p:spPr>
          <a:xfrm>
            <a:off x="7751585" y="4188112"/>
            <a:ext cx="1476519"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Denis Parsons Burkitt</a:t>
            </a:r>
            <a:endParaRPr sz="1400" b="0" i="0" u="none" strike="noStrike" cap="none">
              <a:solidFill>
                <a:srgbClr val="000000"/>
              </a:solidFill>
              <a:latin typeface="Arial"/>
              <a:ea typeface="Arial"/>
              <a:cs typeface="Arial"/>
              <a:sym typeface="Arial"/>
            </a:endParaRPr>
          </a:p>
        </p:txBody>
      </p:sp>
      <p:pic>
        <p:nvPicPr>
          <p:cNvPr id="1626" name="Google Shape;1626;p6"/>
          <p:cNvPicPr preferRelativeResize="0"/>
          <p:nvPr/>
        </p:nvPicPr>
        <p:blipFill rotWithShape="1">
          <a:blip r:embed="rId6">
            <a:alphaModFix/>
          </a:blip>
          <a:srcRect/>
          <a:stretch/>
        </p:blipFill>
        <p:spPr>
          <a:xfrm>
            <a:off x="926542" y="2324503"/>
            <a:ext cx="1551140" cy="1955115"/>
          </a:xfrm>
          <a:prstGeom prst="rect">
            <a:avLst/>
          </a:prstGeom>
          <a:noFill/>
          <a:ln>
            <a:noFill/>
          </a:ln>
        </p:spPr>
      </p:pic>
      <p:sp>
        <p:nvSpPr>
          <p:cNvPr id="1627" name="Google Shape;1627;p6"/>
          <p:cNvSpPr txBox="1"/>
          <p:nvPr/>
        </p:nvSpPr>
        <p:spPr>
          <a:xfrm>
            <a:off x="919596" y="4202043"/>
            <a:ext cx="1612842"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William Rowan Hamiliton</a:t>
            </a:r>
            <a:endParaRPr sz="1400" b="0" i="0" u="none" strike="noStrike" cap="none">
              <a:solidFill>
                <a:srgbClr val="000000"/>
              </a:solidFill>
              <a:latin typeface="Arial"/>
              <a:ea typeface="Arial"/>
              <a:cs typeface="Arial"/>
              <a:sym typeface="Arial"/>
            </a:endParaRPr>
          </a:p>
        </p:txBody>
      </p:sp>
      <p:pic>
        <p:nvPicPr>
          <p:cNvPr id="1628" name="Google Shape;1628;p6"/>
          <p:cNvPicPr preferRelativeResize="0"/>
          <p:nvPr/>
        </p:nvPicPr>
        <p:blipFill rotWithShape="1">
          <a:blip r:embed="rId7">
            <a:alphaModFix/>
          </a:blip>
          <a:srcRect/>
          <a:stretch/>
        </p:blipFill>
        <p:spPr>
          <a:xfrm>
            <a:off x="3236925" y="2281998"/>
            <a:ext cx="1555288" cy="1975997"/>
          </a:xfrm>
          <a:prstGeom prst="rect">
            <a:avLst/>
          </a:prstGeom>
          <a:noFill/>
          <a:ln>
            <a:noFill/>
          </a:ln>
        </p:spPr>
      </p:pic>
      <p:sp>
        <p:nvSpPr>
          <p:cNvPr id="1629" name="Google Shape;1629;p6"/>
          <p:cNvSpPr txBox="1"/>
          <p:nvPr/>
        </p:nvSpPr>
        <p:spPr>
          <a:xfrm>
            <a:off x="3186317" y="4381463"/>
            <a:ext cx="1612842"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Kathleen Lonsdale</a:t>
            </a:r>
            <a:endParaRPr sz="1400" b="0" i="0" u="none" strike="noStrike" cap="none">
              <a:solidFill>
                <a:srgbClr val="000000"/>
              </a:solidFill>
              <a:latin typeface="Arial"/>
              <a:ea typeface="Arial"/>
              <a:cs typeface="Arial"/>
              <a:sym typeface="Arial"/>
            </a:endParaRPr>
          </a:p>
        </p:txBody>
      </p:sp>
      <p:pic>
        <p:nvPicPr>
          <p:cNvPr id="1630" name="Google Shape;1630;p6"/>
          <p:cNvPicPr preferRelativeResize="0"/>
          <p:nvPr/>
        </p:nvPicPr>
        <p:blipFill rotWithShape="1">
          <a:blip r:embed="rId8">
            <a:alphaModFix/>
          </a:blip>
          <a:srcRect/>
          <a:stretch/>
        </p:blipFill>
        <p:spPr>
          <a:xfrm>
            <a:off x="9928742" y="2288148"/>
            <a:ext cx="1555287" cy="1958247"/>
          </a:xfrm>
          <a:prstGeom prst="rect">
            <a:avLst/>
          </a:prstGeom>
          <a:noFill/>
          <a:ln>
            <a:noFill/>
          </a:ln>
        </p:spPr>
      </p:pic>
      <p:sp>
        <p:nvSpPr>
          <p:cNvPr id="1631" name="Google Shape;1631;p6"/>
          <p:cNvSpPr txBox="1"/>
          <p:nvPr/>
        </p:nvSpPr>
        <p:spPr>
          <a:xfrm>
            <a:off x="9867651" y="4408888"/>
            <a:ext cx="1612800" cy="831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William Parsons</a:t>
            </a:r>
            <a:endParaRPr sz="1400" b="0" i="0" u="none" strike="noStrike" cap="none">
              <a:solidFill>
                <a:srgbClr val="000000"/>
              </a:solidFill>
              <a:latin typeface="Arial"/>
              <a:ea typeface="Arial"/>
              <a:cs typeface="Arial"/>
              <a:sym typeface="Arial"/>
            </a:endParaRPr>
          </a:p>
        </p:txBody>
      </p:sp>
      <p:sp>
        <p:nvSpPr>
          <p:cNvPr id="1632" name="Google Shape;1632;p6"/>
          <p:cNvSpPr/>
          <p:nvPr/>
        </p:nvSpPr>
        <p:spPr>
          <a:xfrm>
            <a:off x="926542" y="5321664"/>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33" name="Google Shape;1633;p6"/>
          <p:cNvSpPr/>
          <p:nvPr/>
        </p:nvSpPr>
        <p:spPr>
          <a:xfrm>
            <a:off x="3225700" y="5312981"/>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34" name="Google Shape;1634;p6"/>
          <p:cNvSpPr/>
          <p:nvPr/>
        </p:nvSpPr>
        <p:spPr>
          <a:xfrm>
            <a:off x="5452427" y="5331355"/>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35" name="Google Shape;1635;p6"/>
          <p:cNvSpPr/>
          <p:nvPr/>
        </p:nvSpPr>
        <p:spPr>
          <a:xfrm>
            <a:off x="7693242" y="5321664"/>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36" name="Google Shape;1636;p6"/>
          <p:cNvSpPr/>
          <p:nvPr/>
        </p:nvSpPr>
        <p:spPr>
          <a:xfrm>
            <a:off x="9925216" y="5402372"/>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37" name="Google Shape;1637;p6"/>
          <p:cNvSpPr txBox="1"/>
          <p:nvPr/>
        </p:nvSpPr>
        <p:spPr>
          <a:xfrm>
            <a:off x="1063690" y="5388441"/>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1805 - 1865</a:t>
            </a:r>
            <a:endParaRPr sz="1400" b="0" i="0" u="none" strike="noStrike" cap="none">
              <a:solidFill>
                <a:srgbClr val="000000"/>
              </a:solidFill>
              <a:latin typeface="Arial"/>
              <a:ea typeface="Arial"/>
              <a:cs typeface="Arial"/>
              <a:sym typeface="Arial"/>
            </a:endParaRPr>
          </a:p>
        </p:txBody>
      </p:sp>
      <p:sp>
        <p:nvSpPr>
          <p:cNvPr id="1638" name="Google Shape;1638;p6"/>
          <p:cNvSpPr txBox="1"/>
          <p:nvPr/>
        </p:nvSpPr>
        <p:spPr>
          <a:xfrm>
            <a:off x="3421840" y="5373968"/>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1903 - 1971</a:t>
            </a:r>
            <a:endParaRPr sz="1400" b="0" i="0" u="none" strike="noStrike" cap="none">
              <a:solidFill>
                <a:srgbClr val="000000"/>
              </a:solidFill>
              <a:latin typeface="Arial"/>
              <a:ea typeface="Arial"/>
              <a:cs typeface="Arial"/>
              <a:sym typeface="Arial"/>
            </a:endParaRPr>
          </a:p>
        </p:txBody>
      </p:sp>
      <p:sp>
        <p:nvSpPr>
          <p:cNvPr id="1639" name="Google Shape;1639;p6"/>
          <p:cNvSpPr txBox="1"/>
          <p:nvPr/>
        </p:nvSpPr>
        <p:spPr>
          <a:xfrm>
            <a:off x="5588008" y="5370288"/>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1627 - 1691</a:t>
            </a:r>
            <a:endParaRPr sz="1400" b="0" i="0" u="none" strike="noStrike" cap="none">
              <a:solidFill>
                <a:srgbClr val="000000"/>
              </a:solidFill>
              <a:latin typeface="Arial"/>
              <a:ea typeface="Arial"/>
              <a:cs typeface="Arial"/>
              <a:sym typeface="Arial"/>
            </a:endParaRPr>
          </a:p>
        </p:txBody>
      </p:sp>
      <p:sp>
        <p:nvSpPr>
          <p:cNvPr id="1640" name="Google Shape;1640;p6"/>
          <p:cNvSpPr txBox="1"/>
          <p:nvPr/>
        </p:nvSpPr>
        <p:spPr>
          <a:xfrm>
            <a:off x="7822705" y="5382651"/>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1911 - 1993</a:t>
            </a:r>
            <a:endParaRPr sz="1400" b="0" i="0" u="none" strike="noStrike" cap="none">
              <a:solidFill>
                <a:srgbClr val="000000"/>
              </a:solidFill>
              <a:latin typeface="Arial"/>
              <a:ea typeface="Arial"/>
              <a:cs typeface="Arial"/>
              <a:sym typeface="Arial"/>
            </a:endParaRPr>
          </a:p>
        </p:txBody>
      </p:sp>
      <p:sp>
        <p:nvSpPr>
          <p:cNvPr id="1641" name="Google Shape;1641;p6"/>
          <p:cNvSpPr txBox="1"/>
          <p:nvPr/>
        </p:nvSpPr>
        <p:spPr>
          <a:xfrm>
            <a:off x="10035720" y="5449002"/>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1800 - 1867</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5"/>
        <p:cNvGrpSpPr/>
        <p:nvPr/>
      </p:nvGrpSpPr>
      <p:grpSpPr>
        <a:xfrm>
          <a:off x="0" y="0"/>
          <a:ext cx="0" cy="0"/>
          <a:chOff x="0" y="0"/>
          <a:chExt cx="0" cy="0"/>
        </a:xfrm>
      </p:grpSpPr>
      <p:sp>
        <p:nvSpPr>
          <p:cNvPr id="1646" name="Google Shape;1646;p7"/>
          <p:cNvSpPr txBox="1">
            <a:spLocks noGrp="1"/>
          </p:cNvSpPr>
          <p:nvPr>
            <p:ph type="title"/>
          </p:nvPr>
        </p:nvSpPr>
        <p:spPr>
          <a:xfrm>
            <a:off x="1202919" y="284176"/>
            <a:ext cx="978408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SOLUTIONS:</a:t>
            </a:r>
            <a:endParaRPr/>
          </a:p>
        </p:txBody>
      </p:sp>
      <p:sp>
        <p:nvSpPr>
          <p:cNvPr id="1647" name="Google Shape;1647;p7"/>
          <p:cNvSpPr txBox="1"/>
          <p:nvPr/>
        </p:nvSpPr>
        <p:spPr>
          <a:xfrm>
            <a:off x="1287624" y="1296955"/>
            <a:ext cx="5728996"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Meet the Scientists</a:t>
            </a:r>
            <a:endParaRPr sz="1400" b="0" i="0" u="none" strike="noStrike" cap="none">
              <a:solidFill>
                <a:srgbClr val="000000"/>
              </a:solidFill>
              <a:latin typeface="Arial"/>
              <a:ea typeface="Arial"/>
              <a:cs typeface="Arial"/>
              <a:sym typeface="Arial"/>
            </a:endParaRPr>
          </a:p>
        </p:txBody>
      </p:sp>
      <p:pic>
        <p:nvPicPr>
          <p:cNvPr id="1648" name="Google Shape;1648;p7"/>
          <p:cNvPicPr preferRelativeResize="0"/>
          <p:nvPr/>
        </p:nvPicPr>
        <p:blipFill rotWithShape="1">
          <a:blip r:embed="rId3">
            <a:alphaModFix/>
          </a:blip>
          <a:srcRect/>
          <a:stretch/>
        </p:blipFill>
        <p:spPr>
          <a:xfrm>
            <a:off x="805715" y="2335397"/>
            <a:ext cx="1582772" cy="1958248"/>
          </a:xfrm>
          <a:prstGeom prst="rect">
            <a:avLst/>
          </a:prstGeom>
          <a:noFill/>
          <a:ln>
            <a:noFill/>
          </a:ln>
        </p:spPr>
      </p:pic>
      <p:pic>
        <p:nvPicPr>
          <p:cNvPr id="1649" name="Google Shape;1649;p7"/>
          <p:cNvPicPr preferRelativeResize="0"/>
          <p:nvPr/>
        </p:nvPicPr>
        <p:blipFill rotWithShape="1">
          <a:blip r:embed="rId4">
            <a:alphaModFix/>
          </a:blip>
          <a:srcRect/>
          <a:stretch/>
        </p:blipFill>
        <p:spPr>
          <a:xfrm>
            <a:off x="3184533" y="2331311"/>
            <a:ext cx="1592363" cy="1964453"/>
          </a:xfrm>
          <a:prstGeom prst="rect">
            <a:avLst/>
          </a:prstGeom>
          <a:noFill/>
          <a:ln>
            <a:noFill/>
          </a:ln>
        </p:spPr>
      </p:pic>
      <p:pic>
        <p:nvPicPr>
          <p:cNvPr id="1650" name="Google Shape;1650;p7"/>
          <p:cNvPicPr preferRelativeResize="0"/>
          <p:nvPr/>
        </p:nvPicPr>
        <p:blipFill rotWithShape="1">
          <a:blip r:embed="rId5">
            <a:alphaModFix/>
          </a:blip>
          <a:srcRect/>
          <a:stretch/>
        </p:blipFill>
        <p:spPr>
          <a:xfrm>
            <a:off x="11088959" y="6557938"/>
            <a:ext cx="989298" cy="197395"/>
          </a:xfrm>
          <a:prstGeom prst="rect">
            <a:avLst/>
          </a:prstGeom>
          <a:noFill/>
          <a:ln>
            <a:noFill/>
          </a:ln>
        </p:spPr>
      </p:pic>
      <p:sp>
        <p:nvSpPr>
          <p:cNvPr id="1651" name="Google Shape;1651;p7"/>
          <p:cNvSpPr/>
          <p:nvPr/>
        </p:nvSpPr>
        <p:spPr>
          <a:xfrm>
            <a:off x="819529" y="4293645"/>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52" name="Google Shape;1652;p7"/>
          <p:cNvSpPr/>
          <p:nvPr/>
        </p:nvSpPr>
        <p:spPr>
          <a:xfrm>
            <a:off x="3184533" y="4293645"/>
            <a:ext cx="1599508"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53" name="Google Shape;1653;p7"/>
          <p:cNvSpPr/>
          <p:nvPr/>
        </p:nvSpPr>
        <p:spPr>
          <a:xfrm>
            <a:off x="5423431" y="4289559"/>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54" name="Google Shape;1654;p7"/>
          <p:cNvSpPr/>
          <p:nvPr/>
        </p:nvSpPr>
        <p:spPr>
          <a:xfrm>
            <a:off x="7607580" y="4316905"/>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55" name="Google Shape;1655;p7"/>
          <p:cNvSpPr/>
          <p:nvPr/>
        </p:nvSpPr>
        <p:spPr>
          <a:xfrm>
            <a:off x="9773558" y="4316905"/>
            <a:ext cx="157345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56" name="Google Shape;1656;p7"/>
          <p:cNvSpPr txBox="1"/>
          <p:nvPr/>
        </p:nvSpPr>
        <p:spPr>
          <a:xfrm>
            <a:off x="858912" y="4235941"/>
            <a:ext cx="1476519"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Rev.</a:t>
            </a:r>
            <a:br>
              <a:rPr lang="en-IE" sz="2400" b="1" i="0" u="none" strike="noStrike" cap="none">
                <a:solidFill>
                  <a:schemeClr val="dk1"/>
                </a:solidFill>
                <a:latin typeface="Corbel"/>
                <a:ea typeface="Corbel"/>
                <a:cs typeface="Corbel"/>
                <a:sym typeface="Corbel"/>
              </a:rPr>
            </a:br>
            <a:r>
              <a:rPr lang="en-IE" sz="2400" b="1" i="0" u="none" strike="noStrike" cap="none">
                <a:solidFill>
                  <a:schemeClr val="dk1"/>
                </a:solidFill>
                <a:latin typeface="Corbel"/>
                <a:ea typeface="Corbel"/>
                <a:cs typeface="Corbel"/>
                <a:sym typeface="Corbel"/>
              </a:rPr>
              <a:t>Nicholas Callan</a:t>
            </a:r>
            <a:endParaRPr sz="1400" b="0" i="0" u="none" strike="noStrike" cap="none">
              <a:solidFill>
                <a:srgbClr val="000000"/>
              </a:solidFill>
              <a:latin typeface="Arial"/>
              <a:ea typeface="Arial"/>
              <a:cs typeface="Arial"/>
              <a:sym typeface="Arial"/>
            </a:endParaRPr>
          </a:p>
        </p:txBody>
      </p:sp>
      <p:sp>
        <p:nvSpPr>
          <p:cNvPr id="1657" name="Google Shape;1657;p7"/>
          <p:cNvSpPr txBox="1"/>
          <p:nvPr/>
        </p:nvSpPr>
        <p:spPr>
          <a:xfrm>
            <a:off x="3171199" y="4218182"/>
            <a:ext cx="1612842"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George Francis FitzGerald</a:t>
            </a:r>
            <a:endParaRPr sz="1400" b="0" i="0" u="none" strike="noStrike" cap="none">
              <a:solidFill>
                <a:srgbClr val="000000"/>
              </a:solidFill>
              <a:latin typeface="Arial"/>
              <a:ea typeface="Arial"/>
              <a:cs typeface="Arial"/>
              <a:sym typeface="Arial"/>
            </a:endParaRPr>
          </a:p>
        </p:txBody>
      </p:sp>
      <p:pic>
        <p:nvPicPr>
          <p:cNvPr id="1658" name="Google Shape;1658;p7"/>
          <p:cNvPicPr preferRelativeResize="0"/>
          <p:nvPr/>
        </p:nvPicPr>
        <p:blipFill rotWithShape="1">
          <a:blip r:embed="rId6">
            <a:alphaModFix/>
          </a:blip>
          <a:srcRect/>
          <a:stretch/>
        </p:blipFill>
        <p:spPr>
          <a:xfrm>
            <a:off x="5412902" y="2331311"/>
            <a:ext cx="1553991" cy="1957285"/>
          </a:xfrm>
          <a:prstGeom prst="rect">
            <a:avLst/>
          </a:prstGeom>
          <a:noFill/>
          <a:ln>
            <a:noFill/>
          </a:ln>
        </p:spPr>
      </p:pic>
      <p:sp>
        <p:nvSpPr>
          <p:cNvPr id="1659" name="Google Shape;1659;p7"/>
          <p:cNvSpPr txBox="1"/>
          <p:nvPr/>
        </p:nvSpPr>
        <p:spPr>
          <a:xfrm>
            <a:off x="5412902" y="4375752"/>
            <a:ext cx="1476519"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Francis Beaufort</a:t>
            </a:r>
            <a:endParaRPr sz="1400" b="0" i="0" u="none" strike="noStrike" cap="none">
              <a:solidFill>
                <a:srgbClr val="000000"/>
              </a:solidFill>
              <a:latin typeface="Arial"/>
              <a:ea typeface="Arial"/>
              <a:cs typeface="Arial"/>
              <a:sym typeface="Arial"/>
            </a:endParaRPr>
          </a:p>
        </p:txBody>
      </p:sp>
      <p:pic>
        <p:nvPicPr>
          <p:cNvPr id="1660" name="Google Shape;1660;p7"/>
          <p:cNvPicPr preferRelativeResize="0"/>
          <p:nvPr/>
        </p:nvPicPr>
        <p:blipFill rotWithShape="1">
          <a:blip r:embed="rId7">
            <a:alphaModFix/>
          </a:blip>
          <a:srcRect/>
          <a:stretch/>
        </p:blipFill>
        <p:spPr>
          <a:xfrm>
            <a:off x="7618108" y="2364899"/>
            <a:ext cx="1551399" cy="1955408"/>
          </a:xfrm>
          <a:prstGeom prst="rect">
            <a:avLst/>
          </a:prstGeom>
          <a:noFill/>
          <a:ln>
            <a:noFill/>
          </a:ln>
        </p:spPr>
      </p:pic>
      <p:sp>
        <p:nvSpPr>
          <p:cNvPr id="1661" name="Google Shape;1661;p7"/>
          <p:cNvSpPr txBox="1"/>
          <p:nvPr/>
        </p:nvSpPr>
        <p:spPr>
          <a:xfrm>
            <a:off x="7597052" y="4420606"/>
            <a:ext cx="1476519"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John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 Bell</a:t>
            </a:r>
            <a:endParaRPr sz="1400" b="0" i="0" u="none" strike="noStrike" cap="none">
              <a:solidFill>
                <a:srgbClr val="000000"/>
              </a:solidFill>
              <a:latin typeface="Arial"/>
              <a:ea typeface="Arial"/>
              <a:cs typeface="Arial"/>
              <a:sym typeface="Arial"/>
            </a:endParaRPr>
          </a:p>
        </p:txBody>
      </p:sp>
      <p:pic>
        <p:nvPicPr>
          <p:cNvPr id="1662" name="Google Shape;1662;p7"/>
          <p:cNvPicPr preferRelativeResize="0"/>
          <p:nvPr/>
        </p:nvPicPr>
        <p:blipFill rotWithShape="1">
          <a:blip r:embed="rId8">
            <a:alphaModFix/>
          </a:blip>
          <a:srcRect/>
          <a:stretch/>
        </p:blipFill>
        <p:spPr>
          <a:xfrm>
            <a:off x="9784086" y="2356728"/>
            <a:ext cx="1556267" cy="1964551"/>
          </a:xfrm>
          <a:prstGeom prst="rect">
            <a:avLst/>
          </a:prstGeom>
          <a:noFill/>
          <a:ln>
            <a:noFill/>
          </a:ln>
        </p:spPr>
      </p:pic>
      <p:sp>
        <p:nvSpPr>
          <p:cNvPr id="1663" name="Google Shape;1663;p7"/>
          <p:cNvSpPr txBox="1"/>
          <p:nvPr/>
        </p:nvSpPr>
        <p:spPr>
          <a:xfrm>
            <a:off x="9812785" y="4218182"/>
            <a:ext cx="1476519"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Jocelyn Bell Burnell</a:t>
            </a:r>
            <a:endParaRPr sz="1400" b="0" i="0" u="none" strike="noStrike" cap="none">
              <a:solidFill>
                <a:srgbClr val="000000"/>
              </a:solidFill>
              <a:latin typeface="Arial"/>
              <a:ea typeface="Arial"/>
              <a:cs typeface="Arial"/>
              <a:sym typeface="Arial"/>
            </a:endParaRPr>
          </a:p>
        </p:txBody>
      </p:sp>
      <p:sp>
        <p:nvSpPr>
          <p:cNvPr id="1664" name="Google Shape;1664;p7"/>
          <p:cNvSpPr/>
          <p:nvPr/>
        </p:nvSpPr>
        <p:spPr>
          <a:xfrm>
            <a:off x="826437" y="5356978"/>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65" name="Google Shape;1665;p7"/>
          <p:cNvSpPr txBox="1"/>
          <p:nvPr/>
        </p:nvSpPr>
        <p:spPr>
          <a:xfrm>
            <a:off x="930032" y="5417965"/>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1799 - 1864</a:t>
            </a:r>
            <a:endParaRPr sz="1400" b="0" i="0" u="none" strike="noStrike" cap="none">
              <a:solidFill>
                <a:srgbClr val="000000"/>
              </a:solidFill>
              <a:latin typeface="Arial"/>
              <a:ea typeface="Arial"/>
              <a:cs typeface="Arial"/>
              <a:sym typeface="Arial"/>
            </a:endParaRPr>
          </a:p>
        </p:txBody>
      </p:sp>
      <p:sp>
        <p:nvSpPr>
          <p:cNvPr id="1666" name="Google Shape;1666;p7"/>
          <p:cNvSpPr/>
          <p:nvPr/>
        </p:nvSpPr>
        <p:spPr>
          <a:xfrm>
            <a:off x="3189495" y="5356978"/>
            <a:ext cx="1594546"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67" name="Google Shape;1667;p7"/>
          <p:cNvSpPr txBox="1"/>
          <p:nvPr/>
        </p:nvSpPr>
        <p:spPr>
          <a:xfrm>
            <a:off x="3310481" y="5432440"/>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1851 - 1901</a:t>
            </a:r>
            <a:endParaRPr sz="1400" b="0" i="0" u="none" strike="noStrike" cap="none">
              <a:solidFill>
                <a:srgbClr val="000000"/>
              </a:solidFill>
              <a:latin typeface="Arial"/>
              <a:ea typeface="Arial"/>
              <a:cs typeface="Arial"/>
              <a:sym typeface="Arial"/>
            </a:endParaRPr>
          </a:p>
        </p:txBody>
      </p:sp>
      <p:sp>
        <p:nvSpPr>
          <p:cNvPr id="1668" name="Google Shape;1668;p7"/>
          <p:cNvSpPr/>
          <p:nvPr/>
        </p:nvSpPr>
        <p:spPr>
          <a:xfrm>
            <a:off x="5422074" y="5338963"/>
            <a:ext cx="1556644"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69" name="Google Shape;1669;p7"/>
          <p:cNvSpPr txBox="1"/>
          <p:nvPr/>
        </p:nvSpPr>
        <p:spPr>
          <a:xfrm>
            <a:off x="5541068" y="5399950"/>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1774 - 1857</a:t>
            </a:r>
            <a:endParaRPr sz="1400" b="0" i="0" u="none" strike="noStrike" cap="none">
              <a:solidFill>
                <a:srgbClr val="000000"/>
              </a:solidFill>
              <a:latin typeface="Arial"/>
              <a:ea typeface="Arial"/>
              <a:cs typeface="Arial"/>
              <a:sym typeface="Arial"/>
            </a:endParaRPr>
          </a:p>
        </p:txBody>
      </p:sp>
      <p:sp>
        <p:nvSpPr>
          <p:cNvPr id="1670" name="Google Shape;1670;p7"/>
          <p:cNvSpPr/>
          <p:nvPr/>
        </p:nvSpPr>
        <p:spPr>
          <a:xfrm>
            <a:off x="7607580" y="5369272"/>
            <a:ext cx="1556644"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71" name="Google Shape;1671;p7"/>
          <p:cNvSpPr txBox="1"/>
          <p:nvPr/>
        </p:nvSpPr>
        <p:spPr>
          <a:xfrm>
            <a:off x="7728613" y="5417965"/>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1928 - 1990</a:t>
            </a:r>
            <a:endParaRPr sz="1400" b="0" i="0" u="none" strike="noStrike" cap="none">
              <a:solidFill>
                <a:srgbClr val="000000"/>
              </a:solidFill>
              <a:latin typeface="Arial"/>
              <a:ea typeface="Arial"/>
              <a:cs typeface="Arial"/>
              <a:sym typeface="Arial"/>
            </a:endParaRPr>
          </a:p>
        </p:txBody>
      </p:sp>
      <p:sp>
        <p:nvSpPr>
          <p:cNvPr id="1672" name="Google Shape;1672;p7"/>
          <p:cNvSpPr/>
          <p:nvPr/>
        </p:nvSpPr>
        <p:spPr>
          <a:xfrm>
            <a:off x="9772722" y="5370227"/>
            <a:ext cx="1556644"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73" name="Google Shape;1673;p7"/>
          <p:cNvSpPr txBox="1"/>
          <p:nvPr/>
        </p:nvSpPr>
        <p:spPr>
          <a:xfrm>
            <a:off x="9955027" y="5417965"/>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1943 -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7"/>
        <p:cNvGrpSpPr/>
        <p:nvPr/>
      </p:nvGrpSpPr>
      <p:grpSpPr>
        <a:xfrm>
          <a:off x="0" y="0"/>
          <a:ext cx="0" cy="0"/>
          <a:chOff x="0" y="0"/>
          <a:chExt cx="0" cy="0"/>
        </a:xfrm>
      </p:grpSpPr>
      <p:sp>
        <p:nvSpPr>
          <p:cNvPr id="1678" name="Google Shape;1678;p8"/>
          <p:cNvSpPr txBox="1">
            <a:spLocks noGrp="1"/>
          </p:cNvSpPr>
          <p:nvPr>
            <p:ph type="title"/>
          </p:nvPr>
        </p:nvSpPr>
        <p:spPr>
          <a:xfrm>
            <a:off x="1202919" y="284176"/>
            <a:ext cx="978408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SOLUTIONS</a:t>
            </a:r>
            <a:endParaRPr/>
          </a:p>
        </p:txBody>
      </p:sp>
      <p:pic>
        <p:nvPicPr>
          <p:cNvPr id="1679" name="Google Shape;1679;p8"/>
          <p:cNvPicPr preferRelativeResize="0"/>
          <p:nvPr/>
        </p:nvPicPr>
        <p:blipFill rotWithShape="1">
          <a:blip r:embed="rId3">
            <a:alphaModFix/>
          </a:blip>
          <a:srcRect/>
          <a:stretch/>
        </p:blipFill>
        <p:spPr>
          <a:xfrm>
            <a:off x="9494675" y="2217277"/>
            <a:ext cx="1554899" cy="1941598"/>
          </a:xfrm>
          <a:prstGeom prst="rect">
            <a:avLst/>
          </a:prstGeom>
          <a:noFill/>
          <a:ln>
            <a:noFill/>
          </a:ln>
        </p:spPr>
      </p:pic>
      <p:pic>
        <p:nvPicPr>
          <p:cNvPr id="1680" name="Google Shape;1680;p8"/>
          <p:cNvPicPr preferRelativeResize="0"/>
          <p:nvPr/>
        </p:nvPicPr>
        <p:blipFill rotWithShape="1">
          <a:blip r:embed="rId4">
            <a:alphaModFix/>
          </a:blip>
          <a:srcRect/>
          <a:stretch/>
        </p:blipFill>
        <p:spPr>
          <a:xfrm>
            <a:off x="3219421" y="2193336"/>
            <a:ext cx="1553993" cy="1946342"/>
          </a:xfrm>
          <a:prstGeom prst="rect">
            <a:avLst/>
          </a:prstGeom>
          <a:noFill/>
          <a:ln>
            <a:noFill/>
          </a:ln>
        </p:spPr>
      </p:pic>
      <p:pic>
        <p:nvPicPr>
          <p:cNvPr id="1681" name="Google Shape;1681;p8"/>
          <p:cNvPicPr preferRelativeResize="0"/>
          <p:nvPr/>
        </p:nvPicPr>
        <p:blipFill rotWithShape="1">
          <a:blip r:embed="rId5">
            <a:alphaModFix/>
          </a:blip>
          <a:srcRect/>
          <a:stretch/>
        </p:blipFill>
        <p:spPr>
          <a:xfrm>
            <a:off x="7401638" y="2201592"/>
            <a:ext cx="1553385" cy="1971922"/>
          </a:xfrm>
          <a:prstGeom prst="rect">
            <a:avLst/>
          </a:prstGeom>
          <a:noFill/>
          <a:ln>
            <a:noFill/>
          </a:ln>
        </p:spPr>
      </p:pic>
      <p:pic>
        <p:nvPicPr>
          <p:cNvPr id="1682" name="Google Shape;1682;p8"/>
          <p:cNvPicPr preferRelativeResize="0"/>
          <p:nvPr/>
        </p:nvPicPr>
        <p:blipFill rotWithShape="1">
          <a:blip r:embed="rId6">
            <a:alphaModFix/>
          </a:blip>
          <a:srcRect/>
          <a:stretch/>
        </p:blipFill>
        <p:spPr>
          <a:xfrm>
            <a:off x="5317314" y="2168661"/>
            <a:ext cx="1545608" cy="1979386"/>
          </a:xfrm>
          <a:prstGeom prst="rect">
            <a:avLst/>
          </a:prstGeom>
          <a:noFill/>
          <a:ln>
            <a:noFill/>
          </a:ln>
        </p:spPr>
      </p:pic>
      <p:pic>
        <p:nvPicPr>
          <p:cNvPr id="1683" name="Google Shape;1683;p8"/>
          <p:cNvPicPr preferRelativeResize="0"/>
          <p:nvPr/>
        </p:nvPicPr>
        <p:blipFill rotWithShape="1">
          <a:blip r:embed="rId7">
            <a:alphaModFix/>
          </a:blip>
          <a:srcRect/>
          <a:stretch/>
        </p:blipFill>
        <p:spPr>
          <a:xfrm>
            <a:off x="983094" y="2193336"/>
            <a:ext cx="1551557" cy="1944911"/>
          </a:xfrm>
          <a:prstGeom prst="rect">
            <a:avLst/>
          </a:prstGeom>
          <a:noFill/>
          <a:ln>
            <a:noFill/>
          </a:ln>
        </p:spPr>
      </p:pic>
      <p:pic>
        <p:nvPicPr>
          <p:cNvPr id="1684" name="Google Shape;1684;p8"/>
          <p:cNvPicPr preferRelativeResize="0"/>
          <p:nvPr/>
        </p:nvPicPr>
        <p:blipFill rotWithShape="1">
          <a:blip r:embed="rId8">
            <a:alphaModFix/>
          </a:blip>
          <a:srcRect/>
          <a:stretch/>
        </p:blipFill>
        <p:spPr>
          <a:xfrm>
            <a:off x="11088959" y="6557938"/>
            <a:ext cx="989298" cy="197395"/>
          </a:xfrm>
          <a:prstGeom prst="rect">
            <a:avLst/>
          </a:prstGeom>
          <a:noFill/>
          <a:ln>
            <a:noFill/>
          </a:ln>
        </p:spPr>
      </p:pic>
      <p:sp>
        <p:nvSpPr>
          <p:cNvPr id="1685" name="Google Shape;1685;p8"/>
          <p:cNvSpPr/>
          <p:nvPr/>
        </p:nvSpPr>
        <p:spPr>
          <a:xfrm>
            <a:off x="972097" y="4141318"/>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86" name="Google Shape;1686;p8"/>
          <p:cNvSpPr/>
          <p:nvPr/>
        </p:nvSpPr>
        <p:spPr>
          <a:xfrm>
            <a:off x="3208421" y="4131984"/>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87" name="Google Shape;1687;p8"/>
          <p:cNvSpPr/>
          <p:nvPr/>
        </p:nvSpPr>
        <p:spPr>
          <a:xfrm>
            <a:off x="5319744" y="4131984"/>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88" name="Google Shape;1688;p8"/>
          <p:cNvSpPr/>
          <p:nvPr/>
        </p:nvSpPr>
        <p:spPr>
          <a:xfrm>
            <a:off x="7412781" y="4173977"/>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89" name="Google Shape;1689;p8"/>
          <p:cNvSpPr/>
          <p:nvPr/>
        </p:nvSpPr>
        <p:spPr>
          <a:xfrm>
            <a:off x="9513102" y="4155648"/>
            <a:ext cx="1555287" cy="1049404"/>
          </a:xfrm>
          <a:prstGeom prst="rect">
            <a:avLst/>
          </a:prstGeom>
          <a:solidFill>
            <a:schemeClr val="lt1"/>
          </a:solidFill>
          <a:ln w="127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90" name="Google Shape;1690;p8"/>
          <p:cNvSpPr txBox="1"/>
          <p:nvPr/>
        </p:nvSpPr>
        <p:spPr>
          <a:xfrm>
            <a:off x="9534059" y="4283180"/>
            <a:ext cx="1476519"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Charles Parson</a:t>
            </a:r>
            <a:endParaRPr sz="1400" b="0" i="0" u="none" strike="noStrike" cap="none">
              <a:solidFill>
                <a:srgbClr val="000000"/>
              </a:solidFill>
              <a:latin typeface="Arial"/>
              <a:ea typeface="Arial"/>
              <a:cs typeface="Arial"/>
              <a:sym typeface="Arial"/>
            </a:endParaRPr>
          </a:p>
        </p:txBody>
      </p:sp>
      <p:sp>
        <p:nvSpPr>
          <p:cNvPr id="1691" name="Google Shape;1691;p8"/>
          <p:cNvSpPr txBox="1"/>
          <p:nvPr/>
        </p:nvSpPr>
        <p:spPr>
          <a:xfrm>
            <a:off x="3258805" y="4080186"/>
            <a:ext cx="1476519"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George Gabriel Stokes</a:t>
            </a:r>
            <a:endParaRPr sz="1400" b="0" i="0" u="none" strike="noStrike" cap="none">
              <a:solidFill>
                <a:srgbClr val="000000"/>
              </a:solidFill>
              <a:latin typeface="Arial"/>
              <a:ea typeface="Arial"/>
              <a:cs typeface="Arial"/>
              <a:sym typeface="Arial"/>
            </a:endParaRPr>
          </a:p>
        </p:txBody>
      </p:sp>
      <p:sp>
        <p:nvSpPr>
          <p:cNvPr id="1692" name="Google Shape;1692;p8"/>
          <p:cNvSpPr txBox="1"/>
          <p:nvPr/>
        </p:nvSpPr>
        <p:spPr>
          <a:xfrm>
            <a:off x="7426210" y="4072324"/>
            <a:ext cx="1476519" cy="120032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George Johnston Stoney</a:t>
            </a:r>
            <a:endParaRPr sz="1400" b="0" i="0" u="none" strike="noStrike" cap="none">
              <a:solidFill>
                <a:srgbClr val="000000"/>
              </a:solidFill>
              <a:latin typeface="Arial"/>
              <a:ea typeface="Arial"/>
              <a:cs typeface="Arial"/>
              <a:sym typeface="Arial"/>
            </a:endParaRPr>
          </a:p>
        </p:txBody>
      </p:sp>
      <p:sp>
        <p:nvSpPr>
          <p:cNvPr id="1693" name="Google Shape;1693;p8"/>
          <p:cNvSpPr txBox="1"/>
          <p:nvPr/>
        </p:nvSpPr>
        <p:spPr>
          <a:xfrm>
            <a:off x="5260791" y="4173514"/>
            <a:ext cx="1683290"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William Thomson</a:t>
            </a:r>
            <a:endParaRPr sz="1400" b="0" i="0" u="none" strike="noStrike" cap="none">
              <a:solidFill>
                <a:srgbClr val="000000"/>
              </a:solidFill>
              <a:latin typeface="Arial"/>
              <a:ea typeface="Arial"/>
              <a:cs typeface="Arial"/>
              <a:sym typeface="Arial"/>
            </a:endParaRPr>
          </a:p>
        </p:txBody>
      </p:sp>
      <p:sp>
        <p:nvSpPr>
          <p:cNvPr id="1694" name="Google Shape;1694;p8"/>
          <p:cNvSpPr txBox="1"/>
          <p:nvPr/>
        </p:nvSpPr>
        <p:spPr>
          <a:xfrm>
            <a:off x="875909" y="4205437"/>
            <a:ext cx="1683290" cy="83099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600"/>
              <a:buFont typeface="Corbel"/>
              <a:buNone/>
            </a:pPr>
            <a:r>
              <a:rPr lang="en-IE" sz="2400" b="1" i="0" u="none" strike="noStrike" cap="none">
                <a:solidFill>
                  <a:schemeClr val="dk1"/>
                </a:solidFill>
                <a:latin typeface="Corbel"/>
                <a:ea typeface="Corbel"/>
                <a:cs typeface="Corbel"/>
                <a:sym typeface="Corbel"/>
              </a:rPr>
              <a:t>John Tyndall</a:t>
            </a:r>
            <a:endParaRPr sz="1400" b="0" i="0" u="none" strike="noStrike" cap="none">
              <a:solidFill>
                <a:srgbClr val="000000"/>
              </a:solidFill>
              <a:latin typeface="Arial"/>
              <a:ea typeface="Arial"/>
              <a:cs typeface="Arial"/>
              <a:sym typeface="Arial"/>
            </a:endParaRPr>
          </a:p>
        </p:txBody>
      </p:sp>
      <p:sp>
        <p:nvSpPr>
          <p:cNvPr id="1695" name="Google Shape;1695;p8"/>
          <p:cNvSpPr txBox="1"/>
          <p:nvPr/>
        </p:nvSpPr>
        <p:spPr>
          <a:xfrm>
            <a:off x="1287624" y="1296955"/>
            <a:ext cx="5728996"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Meet the Scientists</a:t>
            </a:r>
            <a:endParaRPr sz="1400" b="0" i="0" u="none" strike="noStrike" cap="none">
              <a:solidFill>
                <a:srgbClr val="000000"/>
              </a:solidFill>
              <a:latin typeface="Arial"/>
              <a:ea typeface="Arial"/>
              <a:cs typeface="Arial"/>
              <a:sym typeface="Arial"/>
            </a:endParaRPr>
          </a:p>
        </p:txBody>
      </p:sp>
      <p:sp>
        <p:nvSpPr>
          <p:cNvPr id="1696" name="Google Shape;1696;p8"/>
          <p:cNvSpPr/>
          <p:nvPr/>
        </p:nvSpPr>
        <p:spPr>
          <a:xfrm>
            <a:off x="972097" y="5195721"/>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97" name="Google Shape;1697;p8"/>
          <p:cNvSpPr/>
          <p:nvPr/>
        </p:nvSpPr>
        <p:spPr>
          <a:xfrm>
            <a:off x="3208420" y="5190722"/>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98" name="Google Shape;1698;p8"/>
          <p:cNvSpPr/>
          <p:nvPr/>
        </p:nvSpPr>
        <p:spPr>
          <a:xfrm>
            <a:off x="5321791" y="5190719"/>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699" name="Google Shape;1699;p8"/>
          <p:cNvSpPr/>
          <p:nvPr/>
        </p:nvSpPr>
        <p:spPr>
          <a:xfrm>
            <a:off x="7410972" y="5239000"/>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700" name="Google Shape;1700;p8"/>
          <p:cNvSpPr/>
          <p:nvPr/>
        </p:nvSpPr>
        <p:spPr>
          <a:xfrm>
            <a:off x="9513102" y="5214383"/>
            <a:ext cx="1555287" cy="491307"/>
          </a:xfrm>
          <a:prstGeom prst="rect">
            <a:avLst/>
          </a:prstGeom>
          <a:solidFill>
            <a:srgbClr val="CBE678"/>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50"/>
              <a:buFont typeface="Arial"/>
              <a:buNone/>
            </a:pPr>
            <a:endParaRPr sz="1800" b="0" i="0" u="none" strike="noStrike" cap="none">
              <a:solidFill>
                <a:schemeClr val="lt1"/>
              </a:solidFill>
              <a:latin typeface="Corbel"/>
              <a:ea typeface="Corbel"/>
              <a:cs typeface="Corbel"/>
              <a:sym typeface="Corbel"/>
            </a:endParaRPr>
          </a:p>
        </p:txBody>
      </p:sp>
      <p:sp>
        <p:nvSpPr>
          <p:cNvPr id="1701" name="Google Shape;1701;p8"/>
          <p:cNvSpPr txBox="1"/>
          <p:nvPr/>
        </p:nvSpPr>
        <p:spPr>
          <a:xfrm>
            <a:off x="1093600" y="5239000"/>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1820 - 1893</a:t>
            </a:r>
            <a:endParaRPr sz="1400" b="0" i="0" u="none" strike="noStrike" cap="none">
              <a:solidFill>
                <a:srgbClr val="000000"/>
              </a:solidFill>
              <a:latin typeface="Arial"/>
              <a:ea typeface="Arial"/>
              <a:cs typeface="Arial"/>
              <a:sym typeface="Arial"/>
            </a:endParaRPr>
          </a:p>
        </p:txBody>
      </p:sp>
      <p:sp>
        <p:nvSpPr>
          <p:cNvPr id="1702" name="Google Shape;1702;p8"/>
          <p:cNvSpPr txBox="1"/>
          <p:nvPr/>
        </p:nvSpPr>
        <p:spPr>
          <a:xfrm>
            <a:off x="3395568" y="5233186"/>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1819 - 1903</a:t>
            </a:r>
            <a:endParaRPr sz="1400" b="0" i="0" u="none" strike="noStrike" cap="none">
              <a:solidFill>
                <a:srgbClr val="000000"/>
              </a:solidFill>
              <a:latin typeface="Arial"/>
              <a:ea typeface="Arial"/>
              <a:cs typeface="Arial"/>
              <a:sym typeface="Arial"/>
            </a:endParaRPr>
          </a:p>
        </p:txBody>
      </p:sp>
      <p:sp>
        <p:nvSpPr>
          <p:cNvPr id="1703" name="Google Shape;1703;p8"/>
          <p:cNvSpPr txBox="1"/>
          <p:nvPr/>
        </p:nvSpPr>
        <p:spPr>
          <a:xfrm>
            <a:off x="5450402" y="5251706"/>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1824 - 1907</a:t>
            </a:r>
            <a:endParaRPr sz="1400" b="0" i="0" u="none" strike="noStrike" cap="none">
              <a:solidFill>
                <a:srgbClr val="000000"/>
              </a:solidFill>
              <a:latin typeface="Arial"/>
              <a:ea typeface="Arial"/>
              <a:cs typeface="Arial"/>
              <a:sym typeface="Arial"/>
            </a:endParaRPr>
          </a:p>
        </p:txBody>
      </p:sp>
      <p:sp>
        <p:nvSpPr>
          <p:cNvPr id="1704" name="Google Shape;1704;p8"/>
          <p:cNvSpPr txBox="1"/>
          <p:nvPr/>
        </p:nvSpPr>
        <p:spPr>
          <a:xfrm>
            <a:off x="7568452" y="5285061"/>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1826 - 1911</a:t>
            </a:r>
            <a:endParaRPr sz="1400" b="0" i="0" u="none" strike="noStrike" cap="none">
              <a:solidFill>
                <a:srgbClr val="000000"/>
              </a:solidFill>
              <a:latin typeface="Arial"/>
              <a:ea typeface="Arial"/>
              <a:cs typeface="Arial"/>
              <a:sym typeface="Arial"/>
            </a:endParaRPr>
          </a:p>
        </p:txBody>
      </p:sp>
      <p:sp>
        <p:nvSpPr>
          <p:cNvPr id="1705" name="Google Shape;1705;p8"/>
          <p:cNvSpPr txBox="1"/>
          <p:nvPr/>
        </p:nvSpPr>
        <p:spPr>
          <a:xfrm>
            <a:off x="9668182" y="5272653"/>
            <a:ext cx="1334277"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1854 - 1931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9"/>
        <p:cNvGrpSpPr/>
        <p:nvPr/>
      </p:nvGrpSpPr>
      <p:grpSpPr>
        <a:xfrm>
          <a:off x="0" y="0"/>
          <a:ext cx="0" cy="0"/>
          <a:chOff x="0" y="0"/>
          <a:chExt cx="0" cy="0"/>
        </a:xfrm>
      </p:grpSpPr>
      <p:sp>
        <p:nvSpPr>
          <p:cNvPr id="1710" name="Google Shape;1710;p10"/>
          <p:cNvSpPr txBox="1">
            <a:spLocks noGrp="1"/>
          </p:cNvSpPr>
          <p:nvPr>
            <p:ph type="title"/>
          </p:nvPr>
        </p:nvSpPr>
        <p:spPr>
          <a:xfrm>
            <a:off x="335903" y="228193"/>
            <a:ext cx="11747100" cy="150870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PLACE THE SCIENTISTS IN CHRONOLOGICAL ORDER</a:t>
            </a:r>
            <a:endParaRPr/>
          </a:p>
        </p:txBody>
      </p:sp>
      <p:sp>
        <p:nvSpPr>
          <p:cNvPr id="1711" name="Google Shape;1711;p10"/>
          <p:cNvSpPr txBox="1"/>
          <p:nvPr/>
        </p:nvSpPr>
        <p:spPr>
          <a:xfrm>
            <a:off x="447869" y="1343608"/>
            <a:ext cx="81084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Corbel"/>
              <a:buNone/>
            </a:pPr>
            <a:r>
              <a:rPr lang="en-IE" sz="1400" b="0" i="0" u="none" strike="noStrike" cap="none">
                <a:solidFill>
                  <a:schemeClr val="dk1"/>
                </a:solidFill>
                <a:latin typeface="Corbel"/>
                <a:ea typeface="Corbel"/>
                <a:cs typeface="Corbel"/>
                <a:sym typeface="Corbel"/>
              </a:rPr>
              <a:t>Students could use a string/ thread to connect the timeline together… </a:t>
            </a:r>
            <a:endParaRPr sz="1400" b="0" i="0" u="none" strike="noStrike" cap="none">
              <a:solidFill>
                <a:srgbClr val="000000"/>
              </a:solidFill>
              <a:latin typeface="Arial"/>
              <a:ea typeface="Arial"/>
              <a:cs typeface="Arial"/>
              <a:sym typeface="Arial"/>
            </a:endParaRPr>
          </a:p>
        </p:txBody>
      </p:sp>
      <p:pic>
        <p:nvPicPr>
          <p:cNvPr id="1712" name="Google Shape;1712;p10"/>
          <p:cNvPicPr preferRelativeResize="0"/>
          <p:nvPr/>
        </p:nvPicPr>
        <p:blipFill rotWithShape="1">
          <a:blip r:embed="rId3">
            <a:alphaModFix/>
          </a:blip>
          <a:srcRect/>
          <a:stretch/>
        </p:blipFill>
        <p:spPr>
          <a:xfrm>
            <a:off x="35983" y="2263741"/>
            <a:ext cx="1449000" cy="35529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3" name="Google Shape;1713;p10"/>
          <p:cNvPicPr preferRelativeResize="0"/>
          <p:nvPr/>
        </p:nvPicPr>
        <p:blipFill rotWithShape="1">
          <a:blip r:embed="rId4">
            <a:alphaModFix/>
          </a:blip>
          <a:srcRect/>
          <a:stretch/>
        </p:blipFill>
        <p:spPr>
          <a:xfrm>
            <a:off x="4571488" y="2278030"/>
            <a:ext cx="1493400" cy="35529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4" name="Google Shape;1714;p10"/>
          <p:cNvPicPr preferRelativeResize="0"/>
          <p:nvPr/>
        </p:nvPicPr>
        <p:blipFill rotWithShape="1">
          <a:blip r:embed="rId5">
            <a:alphaModFix/>
          </a:blip>
          <a:srcRect/>
          <a:stretch/>
        </p:blipFill>
        <p:spPr>
          <a:xfrm>
            <a:off x="2969053" y="2235166"/>
            <a:ext cx="1552500" cy="35814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5" name="Google Shape;1715;p10"/>
          <p:cNvPicPr preferRelativeResize="0"/>
          <p:nvPr/>
        </p:nvPicPr>
        <p:blipFill rotWithShape="1">
          <a:blip r:embed="rId6">
            <a:alphaModFix/>
          </a:blip>
          <a:srcRect/>
          <a:stretch/>
        </p:blipFill>
        <p:spPr>
          <a:xfrm>
            <a:off x="1542657" y="2292317"/>
            <a:ext cx="1331400" cy="35625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6" name="Google Shape;1716;p10"/>
          <p:cNvPicPr preferRelativeResize="0"/>
          <p:nvPr/>
        </p:nvPicPr>
        <p:blipFill rotWithShape="1">
          <a:blip r:embed="rId7">
            <a:alphaModFix/>
          </a:blip>
          <a:srcRect/>
          <a:stretch/>
        </p:blipFill>
        <p:spPr>
          <a:xfrm>
            <a:off x="7644201" y="2365814"/>
            <a:ext cx="1398300" cy="35148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7" name="Google Shape;1717;p10"/>
          <p:cNvPicPr preferRelativeResize="0"/>
          <p:nvPr/>
        </p:nvPicPr>
        <p:blipFill rotWithShape="1">
          <a:blip r:embed="rId8">
            <a:alphaModFix/>
          </a:blip>
          <a:srcRect/>
          <a:stretch/>
        </p:blipFill>
        <p:spPr>
          <a:xfrm>
            <a:off x="9080368" y="2365814"/>
            <a:ext cx="1417500" cy="35148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8" name="Google Shape;1718;p10"/>
          <p:cNvPicPr preferRelativeResize="0"/>
          <p:nvPr/>
        </p:nvPicPr>
        <p:blipFill rotWithShape="1">
          <a:blip r:embed="rId9">
            <a:alphaModFix/>
          </a:blip>
          <a:srcRect/>
          <a:stretch/>
        </p:blipFill>
        <p:spPr>
          <a:xfrm>
            <a:off x="10576375" y="2351526"/>
            <a:ext cx="1472700" cy="35433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19" name="Google Shape;1719;p10"/>
          <p:cNvPicPr preferRelativeResize="0"/>
          <p:nvPr/>
        </p:nvPicPr>
        <p:blipFill rotWithShape="1">
          <a:blip r:embed="rId10">
            <a:alphaModFix/>
          </a:blip>
          <a:srcRect/>
          <a:stretch/>
        </p:blipFill>
        <p:spPr>
          <a:xfrm>
            <a:off x="6005625" y="2220875"/>
            <a:ext cx="1638575" cy="37623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2"/>
                                        </p:tgtEl>
                                        <p:attrNameLst>
                                          <p:attrName>style.visibility</p:attrName>
                                        </p:attrNameLst>
                                      </p:cBhvr>
                                      <p:to>
                                        <p:strVal val="visible"/>
                                      </p:to>
                                    </p:set>
                                    <p:animEffect transition="in" filter="fade">
                                      <p:cBhvr>
                                        <p:cTn id="7" dur="500"/>
                                        <p:tgtEl>
                                          <p:spTgt spid="17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5"/>
                                        </p:tgtEl>
                                        <p:attrNameLst>
                                          <p:attrName>style.visibility</p:attrName>
                                        </p:attrNameLst>
                                      </p:cBhvr>
                                      <p:to>
                                        <p:strVal val="visible"/>
                                      </p:to>
                                    </p:set>
                                    <p:animEffect transition="in" filter="fade">
                                      <p:cBhvr>
                                        <p:cTn id="12" dur="500"/>
                                        <p:tgtEl>
                                          <p:spTgt spid="17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4"/>
                                        </p:tgtEl>
                                        <p:attrNameLst>
                                          <p:attrName>style.visibility</p:attrName>
                                        </p:attrNameLst>
                                      </p:cBhvr>
                                      <p:to>
                                        <p:strVal val="visible"/>
                                      </p:to>
                                    </p:set>
                                    <p:animEffect transition="in" filter="fade">
                                      <p:cBhvr>
                                        <p:cTn id="17" dur="500"/>
                                        <p:tgtEl>
                                          <p:spTgt spid="17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13"/>
                                        </p:tgtEl>
                                        <p:attrNameLst>
                                          <p:attrName>style.visibility</p:attrName>
                                        </p:attrNameLst>
                                      </p:cBhvr>
                                      <p:to>
                                        <p:strVal val="visible"/>
                                      </p:to>
                                    </p:set>
                                    <p:animEffect transition="in" filter="fade">
                                      <p:cBhvr>
                                        <p:cTn id="22" dur="500"/>
                                        <p:tgtEl>
                                          <p:spTgt spid="17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19"/>
                                        </p:tgtEl>
                                        <p:attrNameLst>
                                          <p:attrName>style.visibility</p:attrName>
                                        </p:attrNameLst>
                                      </p:cBhvr>
                                      <p:to>
                                        <p:strVal val="visible"/>
                                      </p:to>
                                    </p:set>
                                    <p:animEffect transition="in" filter="fade">
                                      <p:cBhvr>
                                        <p:cTn id="27" dur="1000"/>
                                        <p:tgtEl>
                                          <p:spTgt spid="17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16"/>
                                        </p:tgtEl>
                                        <p:attrNameLst>
                                          <p:attrName>style.visibility</p:attrName>
                                        </p:attrNameLst>
                                      </p:cBhvr>
                                      <p:to>
                                        <p:strVal val="visible"/>
                                      </p:to>
                                    </p:set>
                                    <p:animEffect transition="in" filter="fade">
                                      <p:cBhvr>
                                        <p:cTn id="32" dur="500"/>
                                        <p:tgtEl>
                                          <p:spTgt spid="17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17"/>
                                        </p:tgtEl>
                                        <p:attrNameLst>
                                          <p:attrName>style.visibility</p:attrName>
                                        </p:attrNameLst>
                                      </p:cBhvr>
                                      <p:to>
                                        <p:strVal val="visible"/>
                                      </p:to>
                                    </p:set>
                                    <p:animEffect transition="in" filter="fade">
                                      <p:cBhvr>
                                        <p:cTn id="37" dur="500"/>
                                        <p:tgtEl>
                                          <p:spTgt spid="17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18"/>
                                        </p:tgtEl>
                                        <p:attrNameLst>
                                          <p:attrName>style.visibility</p:attrName>
                                        </p:attrNameLst>
                                      </p:cBhvr>
                                      <p:to>
                                        <p:strVal val="visible"/>
                                      </p:to>
                                    </p:set>
                                    <p:animEffect transition="in" filter="fade">
                                      <p:cBhvr>
                                        <p:cTn id="42" dur="500"/>
                                        <p:tgtEl>
                                          <p:spTgt spid="1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3"/>
        <p:cNvGrpSpPr/>
        <p:nvPr/>
      </p:nvGrpSpPr>
      <p:grpSpPr>
        <a:xfrm>
          <a:off x="0" y="0"/>
          <a:ext cx="0" cy="0"/>
          <a:chOff x="0" y="0"/>
          <a:chExt cx="0" cy="0"/>
        </a:xfrm>
      </p:grpSpPr>
      <p:sp>
        <p:nvSpPr>
          <p:cNvPr id="1724" name="Google Shape;1724;p11"/>
          <p:cNvSpPr txBox="1"/>
          <p:nvPr/>
        </p:nvSpPr>
        <p:spPr>
          <a:xfrm>
            <a:off x="444760" y="157688"/>
            <a:ext cx="11747240" cy="150876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PLACE THE SCIENTISTS IN CHRONOLOGICAL ORDER</a:t>
            </a:r>
            <a:endParaRPr sz="1400" b="0" i="0" u="none" strike="noStrike" cap="none">
              <a:solidFill>
                <a:srgbClr val="000000"/>
              </a:solidFill>
              <a:latin typeface="Arial"/>
              <a:ea typeface="Arial"/>
              <a:cs typeface="Arial"/>
              <a:sym typeface="Arial"/>
            </a:endParaRPr>
          </a:p>
        </p:txBody>
      </p:sp>
      <p:sp>
        <p:nvSpPr>
          <p:cNvPr id="1725" name="Google Shape;1725;p11"/>
          <p:cNvSpPr txBox="1"/>
          <p:nvPr/>
        </p:nvSpPr>
        <p:spPr>
          <a:xfrm>
            <a:off x="447869" y="1343608"/>
            <a:ext cx="8108302"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Corbel"/>
              <a:buNone/>
            </a:pPr>
            <a:r>
              <a:rPr lang="en-IE" sz="1400" b="0" i="0" u="none" strike="noStrike" cap="none">
                <a:solidFill>
                  <a:schemeClr val="dk1"/>
                </a:solidFill>
                <a:latin typeface="Corbel"/>
                <a:ea typeface="Corbel"/>
                <a:cs typeface="Corbel"/>
                <a:sym typeface="Corbel"/>
              </a:rPr>
              <a:t>Students could use a string/ thread to connect the timeline together… </a:t>
            </a:r>
            <a:endParaRPr sz="1400" b="0" i="0" u="none" strike="noStrike" cap="none">
              <a:solidFill>
                <a:srgbClr val="000000"/>
              </a:solidFill>
              <a:latin typeface="Arial"/>
              <a:ea typeface="Arial"/>
              <a:cs typeface="Arial"/>
              <a:sym typeface="Arial"/>
            </a:endParaRPr>
          </a:p>
        </p:txBody>
      </p:sp>
      <p:pic>
        <p:nvPicPr>
          <p:cNvPr id="1726" name="Google Shape;1726;p11"/>
          <p:cNvPicPr preferRelativeResize="0"/>
          <p:nvPr/>
        </p:nvPicPr>
        <p:blipFill rotWithShape="1">
          <a:blip r:embed="rId3">
            <a:alphaModFix/>
          </a:blip>
          <a:srcRect/>
          <a:stretch/>
        </p:blipFill>
        <p:spPr>
          <a:xfrm>
            <a:off x="9159936" y="2400202"/>
            <a:ext cx="1454410" cy="35433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27" name="Google Shape;1727;p11"/>
          <p:cNvPicPr preferRelativeResize="0"/>
          <p:nvPr/>
        </p:nvPicPr>
        <p:blipFill rotWithShape="1">
          <a:blip r:embed="rId4">
            <a:alphaModFix/>
          </a:blip>
          <a:srcRect/>
          <a:stretch/>
        </p:blipFill>
        <p:spPr>
          <a:xfrm>
            <a:off x="10669546" y="2428777"/>
            <a:ext cx="1433972" cy="35052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28" name="Google Shape;1728;p11"/>
          <p:cNvPicPr preferRelativeResize="0"/>
          <p:nvPr/>
        </p:nvPicPr>
        <p:blipFill rotWithShape="1">
          <a:blip r:embed="rId5">
            <a:alphaModFix/>
          </a:blip>
          <a:srcRect/>
          <a:stretch/>
        </p:blipFill>
        <p:spPr>
          <a:xfrm>
            <a:off x="40751" y="2404965"/>
            <a:ext cx="1471986" cy="3552825"/>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29" name="Google Shape;1729;p11"/>
          <p:cNvPicPr preferRelativeResize="0"/>
          <p:nvPr/>
        </p:nvPicPr>
        <p:blipFill rotWithShape="1">
          <a:blip r:embed="rId6">
            <a:alphaModFix/>
          </a:blip>
          <a:srcRect/>
          <a:stretch/>
        </p:blipFill>
        <p:spPr>
          <a:xfrm>
            <a:off x="3023594" y="2438302"/>
            <a:ext cx="1478426" cy="352425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30" name="Google Shape;1730;p11"/>
          <p:cNvPicPr preferRelativeResize="0"/>
          <p:nvPr/>
        </p:nvPicPr>
        <p:blipFill rotWithShape="1">
          <a:blip r:embed="rId7">
            <a:alphaModFix/>
          </a:blip>
          <a:srcRect/>
          <a:stretch/>
        </p:blipFill>
        <p:spPr>
          <a:xfrm>
            <a:off x="6089920" y="2390677"/>
            <a:ext cx="1482116" cy="3552825"/>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31" name="Google Shape;1731;p11"/>
          <p:cNvPicPr preferRelativeResize="0"/>
          <p:nvPr/>
        </p:nvPicPr>
        <p:blipFill rotWithShape="1">
          <a:blip r:embed="rId8">
            <a:alphaModFix/>
          </a:blip>
          <a:srcRect/>
          <a:stretch/>
        </p:blipFill>
        <p:spPr>
          <a:xfrm>
            <a:off x="4556757" y="2404965"/>
            <a:ext cx="1478610" cy="352425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32" name="Google Shape;1732;p11"/>
          <p:cNvPicPr preferRelativeResize="0"/>
          <p:nvPr/>
        </p:nvPicPr>
        <p:blipFill rotWithShape="1">
          <a:blip r:embed="rId9">
            <a:alphaModFix/>
          </a:blip>
          <a:srcRect/>
          <a:stretch/>
        </p:blipFill>
        <p:spPr>
          <a:xfrm>
            <a:off x="1554441" y="2404965"/>
            <a:ext cx="1414416" cy="3590925"/>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733" name="Google Shape;1733;p11"/>
          <p:cNvPicPr preferRelativeResize="0"/>
          <p:nvPr/>
        </p:nvPicPr>
        <p:blipFill rotWithShape="1">
          <a:blip r:embed="rId10">
            <a:alphaModFix/>
          </a:blip>
          <a:srcRect/>
          <a:stretch/>
        </p:blipFill>
        <p:spPr>
          <a:xfrm>
            <a:off x="7509488" y="2414488"/>
            <a:ext cx="1685925" cy="3657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8"/>
                                        </p:tgtEl>
                                        <p:attrNameLst>
                                          <p:attrName>style.visibility</p:attrName>
                                        </p:attrNameLst>
                                      </p:cBhvr>
                                      <p:to>
                                        <p:strVal val="visible"/>
                                      </p:to>
                                    </p:set>
                                    <p:animEffect transition="in" filter="fade">
                                      <p:cBhvr>
                                        <p:cTn id="7" dur="500"/>
                                        <p:tgtEl>
                                          <p:spTgt spid="17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2"/>
                                        </p:tgtEl>
                                        <p:attrNameLst>
                                          <p:attrName>style.visibility</p:attrName>
                                        </p:attrNameLst>
                                      </p:cBhvr>
                                      <p:to>
                                        <p:strVal val="visible"/>
                                      </p:to>
                                    </p:set>
                                    <p:animEffect transition="in" filter="fade">
                                      <p:cBhvr>
                                        <p:cTn id="12" dur="500"/>
                                        <p:tgtEl>
                                          <p:spTgt spid="17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9"/>
                                        </p:tgtEl>
                                        <p:attrNameLst>
                                          <p:attrName>style.visibility</p:attrName>
                                        </p:attrNameLst>
                                      </p:cBhvr>
                                      <p:to>
                                        <p:strVal val="visible"/>
                                      </p:to>
                                    </p:set>
                                    <p:animEffect transition="in" filter="fade">
                                      <p:cBhvr>
                                        <p:cTn id="17" dur="500"/>
                                        <p:tgtEl>
                                          <p:spTgt spid="17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1"/>
                                        </p:tgtEl>
                                        <p:attrNameLst>
                                          <p:attrName>style.visibility</p:attrName>
                                        </p:attrNameLst>
                                      </p:cBhvr>
                                      <p:to>
                                        <p:strVal val="visible"/>
                                      </p:to>
                                    </p:set>
                                    <p:animEffect transition="in" filter="fade">
                                      <p:cBhvr>
                                        <p:cTn id="22" dur="500"/>
                                        <p:tgtEl>
                                          <p:spTgt spid="17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0"/>
                                        </p:tgtEl>
                                        <p:attrNameLst>
                                          <p:attrName>style.visibility</p:attrName>
                                        </p:attrNameLst>
                                      </p:cBhvr>
                                      <p:to>
                                        <p:strVal val="visible"/>
                                      </p:to>
                                    </p:set>
                                    <p:animEffect transition="in" filter="fade">
                                      <p:cBhvr>
                                        <p:cTn id="27" dur="500"/>
                                        <p:tgtEl>
                                          <p:spTgt spid="17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33"/>
                                        </p:tgtEl>
                                        <p:attrNameLst>
                                          <p:attrName>style.visibility</p:attrName>
                                        </p:attrNameLst>
                                      </p:cBhvr>
                                      <p:to>
                                        <p:strVal val="visible"/>
                                      </p:to>
                                    </p:set>
                                    <p:animEffect transition="in" filter="fade">
                                      <p:cBhvr>
                                        <p:cTn id="32" dur="1000"/>
                                        <p:tgtEl>
                                          <p:spTgt spid="17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26"/>
                                        </p:tgtEl>
                                        <p:attrNameLst>
                                          <p:attrName>style.visibility</p:attrName>
                                        </p:attrNameLst>
                                      </p:cBhvr>
                                      <p:to>
                                        <p:strVal val="visible"/>
                                      </p:to>
                                    </p:set>
                                    <p:animEffect transition="in" filter="fade">
                                      <p:cBhvr>
                                        <p:cTn id="37" dur="500"/>
                                        <p:tgtEl>
                                          <p:spTgt spid="17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27"/>
                                        </p:tgtEl>
                                        <p:attrNameLst>
                                          <p:attrName>style.visibility</p:attrName>
                                        </p:attrNameLst>
                                      </p:cBhvr>
                                      <p:to>
                                        <p:strVal val="visible"/>
                                      </p:to>
                                    </p:set>
                                    <p:animEffect transition="in" filter="fade">
                                      <p:cBhvr>
                                        <p:cTn id="42" dur="500"/>
                                        <p:tgtEl>
                                          <p:spTgt spid="1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7"/>
        <p:cNvGrpSpPr/>
        <p:nvPr/>
      </p:nvGrpSpPr>
      <p:grpSpPr>
        <a:xfrm>
          <a:off x="0" y="0"/>
          <a:ext cx="0" cy="0"/>
          <a:chOff x="0" y="0"/>
          <a:chExt cx="0" cy="0"/>
        </a:xfrm>
      </p:grpSpPr>
      <p:sp>
        <p:nvSpPr>
          <p:cNvPr id="1738" name="Google Shape;1738;p12"/>
          <p:cNvSpPr txBox="1">
            <a:spLocks noGrp="1"/>
          </p:cNvSpPr>
          <p:nvPr>
            <p:ph type="title"/>
          </p:nvPr>
        </p:nvSpPr>
        <p:spPr>
          <a:xfrm>
            <a:off x="288526" y="55575"/>
            <a:ext cx="11076900" cy="150870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RESEARCH THE CONTRIBUTION OF SCIENTISTS</a:t>
            </a:r>
            <a:endParaRPr/>
          </a:p>
        </p:txBody>
      </p:sp>
      <p:sp>
        <p:nvSpPr>
          <p:cNvPr id="1739" name="Google Shape;1739;p12"/>
          <p:cNvSpPr txBox="1"/>
          <p:nvPr/>
        </p:nvSpPr>
        <p:spPr>
          <a:xfrm>
            <a:off x="12450" y="1118800"/>
            <a:ext cx="12439800" cy="821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Corbel"/>
              <a:buNone/>
            </a:pPr>
            <a:r>
              <a:rPr lang="en-IE" sz="1800" b="0" i="0" u="none" strike="noStrike" cap="none">
                <a:solidFill>
                  <a:schemeClr val="dk1"/>
                </a:solidFill>
                <a:latin typeface="Corbel"/>
                <a:ea typeface="Corbel"/>
                <a:cs typeface="Corbel"/>
                <a:sym typeface="Corbel"/>
              </a:rPr>
              <a:t>Pick from a hat or choose…but ensure all the scientists are covered within your group.</a:t>
            </a:r>
            <a:br>
              <a:rPr lang="en-IE" sz="1800">
                <a:solidFill>
                  <a:schemeClr val="dk1"/>
                </a:solidFill>
                <a:latin typeface="Corbel"/>
                <a:ea typeface="Corbel"/>
                <a:cs typeface="Corbel"/>
                <a:sym typeface="Corbel"/>
              </a:rPr>
            </a:br>
            <a:r>
              <a:rPr lang="en-IE" sz="1800" b="0" i="0" u="none" strike="noStrike" cap="none">
                <a:solidFill>
                  <a:schemeClr val="dk1"/>
                </a:solidFill>
                <a:latin typeface="Corbel"/>
                <a:ea typeface="Corbel"/>
                <a:cs typeface="Corbel"/>
                <a:sym typeface="Corbel"/>
              </a:rPr>
              <a:t>*Note - This is a classroom activity. The Dictionary of Irish Biography is available in schools. </a:t>
            </a:r>
            <a:r>
              <a:rPr lang="en-IE" sz="1800">
                <a:solidFill>
                  <a:schemeClr val="dk1"/>
                </a:solidFill>
                <a:latin typeface="Corbel"/>
                <a:ea typeface="Corbel"/>
                <a:cs typeface="Corbel"/>
                <a:sym typeface="Corbel"/>
              </a:rPr>
              <a:t>It’s available to all from Spring 20201</a:t>
            </a:r>
            <a:endParaRPr sz="1400" b="0" i="0" u="none" strike="noStrike" cap="none">
              <a:solidFill>
                <a:srgbClr val="000000"/>
              </a:solidFill>
              <a:latin typeface="Arial"/>
              <a:ea typeface="Arial"/>
              <a:cs typeface="Arial"/>
              <a:sym typeface="Arial"/>
            </a:endParaRPr>
          </a:p>
        </p:txBody>
      </p:sp>
      <p:pic>
        <p:nvPicPr>
          <p:cNvPr id="1740" name="Google Shape;1740;p12">
            <a:hlinkClick r:id="rId3"/>
          </p:cNvPr>
          <p:cNvPicPr preferRelativeResize="0"/>
          <p:nvPr/>
        </p:nvPicPr>
        <p:blipFill rotWithShape="1">
          <a:blip r:embed="rId4">
            <a:alphaModFix/>
          </a:blip>
          <a:srcRect/>
          <a:stretch/>
        </p:blipFill>
        <p:spPr>
          <a:xfrm>
            <a:off x="2" y="1828728"/>
            <a:ext cx="12191999" cy="2496765"/>
          </a:xfrm>
          <a:prstGeom prst="rect">
            <a:avLst/>
          </a:prstGeom>
          <a:noFill/>
          <a:ln>
            <a:noFill/>
          </a:ln>
        </p:spPr>
      </p:pic>
      <p:pic>
        <p:nvPicPr>
          <p:cNvPr id="1741" name="Google Shape;1741;p12"/>
          <p:cNvPicPr preferRelativeResize="0"/>
          <p:nvPr/>
        </p:nvPicPr>
        <p:blipFill>
          <a:blip r:embed="rId5">
            <a:alphaModFix/>
          </a:blip>
          <a:stretch>
            <a:fillRect/>
          </a:stretch>
        </p:blipFill>
        <p:spPr>
          <a:xfrm>
            <a:off x="0" y="3641550"/>
            <a:ext cx="12191999" cy="3216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13"/>
          <p:cNvSpPr txBox="1">
            <a:spLocks noGrp="1"/>
          </p:cNvSpPr>
          <p:nvPr>
            <p:ph type="title"/>
          </p:nvPr>
        </p:nvSpPr>
        <p:spPr>
          <a:xfrm>
            <a:off x="1202919" y="284176"/>
            <a:ext cx="9784200" cy="1508700"/>
          </a:xfrm>
          <a:prstGeom prst="rect">
            <a:avLst/>
          </a:prstGeom>
          <a:noFill/>
          <a:ln>
            <a:noFill/>
          </a:ln>
        </p:spPr>
        <p:txBody>
          <a:bodyPr spcFirstLastPara="1" wrap="square" lIns="91425" tIns="91425" rIns="91425" bIns="91425"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Documenting your Research</a:t>
            </a:r>
            <a:endParaRPr/>
          </a:p>
        </p:txBody>
      </p:sp>
      <p:graphicFrame>
        <p:nvGraphicFramePr>
          <p:cNvPr id="1747" name="Google Shape;1747;p13"/>
          <p:cNvGraphicFramePr/>
          <p:nvPr/>
        </p:nvGraphicFramePr>
        <p:xfrm>
          <a:off x="142504" y="1891450"/>
          <a:ext cx="11946575" cy="4904700"/>
        </p:xfrm>
        <a:graphic>
          <a:graphicData uri="http://schemas.openxmlformats.org/drawingml/2006/table">
            <a:tbl>
              <a:tblPr>
                <a:noFill/>
                <a:tableStyleId>{10E8A5D6-8F7D-4D01-BABA-79AF20B4F0E6}</a:tableStyleId>
              </a:tblPr>
              <a:tblGrid>
                <a:gridCol w="2756325">
                  <a:extLst>
                    <a:ext uri="{9D8B030D-6E8A-4147-A177-3AD203B41FA5}">
                      <a16:colId xmlns:a16="http://schemas.microsoft.com/office/drawing/2014/main" val="20000"/>
                    </a:ext>
                  </a:extLst>
                </a:gridCol>
                <a:gridCol w="1619850">
                  <a:extLst>
                    <a:ext uri="{9D8B030D-6E8A-4147-A177-3AD203B41FA5}">
                      <a16:colId xmlns:a16="http://schemas.microsoft.com/office/drawing/2014/main" val="20001"/>
                    </a:ext>
                  </a:extLst>
                </a:gridCol>
                <a:gridCol w="7570400">
                  <a:extLst>
                    <a:ext uri="{9D8B030D-6E8A-4147-A177-3AD203B41FA5}">
                      <a16:colId xmlns:a16="http://schemas.microsoft.com/office/drawing/2014/main" val="20002"/>
                    </a:ext>
                  </a:extLst>
                </a:gridCol>
              </a:tblGrid>
              <a:tr h="760300">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Scientist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Location Born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Contribution/ Achievement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extLst>
                  <a:ext uri="{0D108BD9-81ED-4DB2-BD59-A6C34878D82A}">
                    <a16:rowId xmlns:a16="http://schemas.microsoft.com/office/drawing/2014/main" val="10000"/>
                  </a:ext>
                </a:extLst>
              </a:tr>
              <a:tr h="73112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Robert Boyle</a:t>
                      </a:r>
                      <a:br>
                        <a:rPr lang="en-IE" sz="1400" b="1" u="none" strike="noStrike" cap="none"/>
                      </a:br>
                      <a:r>
                        <a:rPr lang="en-IE" sz="1400" b="1" u="none" strike="noStrike" cap="none"/>
                        <a:t>(Father of Chemistry)</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Waterford</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Boyle’s law - at constant temperature, the volume of a gas is inversely proportional to its pressure applied to the gas.</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Defined an element.</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Founder of the Royal Society of London.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31125">
                <a:tc>
                  <a:txBody>
                    <a:bodyPr/>
                    <a:lstStyle/>
                    <a:p>
                      <a:pPr marL="0" marR="0" lvl="0" indent="0" algn="ctr" rtl="0">
                        <a:lnSpc>
                          <a:spcPct val="100000"/>
                        </a:lnSpc>
                        <a:spcBef>
                          <a:spcPts val="0"/>
                        </a:spcBef>
                        <a:spcAft>
                          <a:spcPts val="0"/>
                        </a:spcAft>
                        <a:buClr>
                          <a:srgbClr val="000000"/>
                        </a:buClr>
                        <a:buSzPts val="350"/>
                        <a:buFont typeface="Arial"/>
                        <a:buNone/>
                      </a:pPr>
                      <a:r>
                        <a:rPr lang="en-IE" sz="1400" b="1" u="none" strike="noStrike" cap="none">
                          <a:solidFill>
                            <a:schemeClr val="dk1"/>
                          </a:solidFill>
                        </a:rPr>
                        <a:t>Francis Beaufort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Navan, Co.Meath</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Devised the Beaufort Scale in 1806.</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Helped Charles Darwin collect data for the theory of evolution.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731125">
                <a:tc>
                  <a:txBody>
                    <a:bodyPr/>
                    <a:lstStyle/>
                    <a:p>
                      <a:pPr marL="0" marR="0" lvl="0" indent="0" algn="ctr" rtl="0">
                        <a:lnSpc>
                          <a:spcPct val="100000"/>
                        </a:lnSpc>
                        <a:spcBef>
                          <a:spcPts val="0"/>
                        </a:spcBef>
                        <a:spcAft>
                          <a:spcPts val="0"/>
                        </a:spcAft>
                        <a:buClr>
                          <a:srgbClr val="000000"/>
                        </a:buClr>
                        <a:buSzPts val="350"/>
                        <a:buFont typeface="Arial"/>
                        <a:buNone/>
                      </a:pPr>
                      <a:r>
                        <a:rPr lang="en-IE" sz="1400" b="1" u="none" strike="noStrike" cap="none">
                          <a:solidFill>
                            <a:schemeClr val="dk1"/>
                          </a:solidFill>
                        </a:rPr>
                        <a:t>Rev.</a:t>
                      </a:r>
                      <a:br>
                        <a:rPr lang="en-IE" sz="1400" b="1" u="none" strike="noStrike" cap="none">
                          <a:solidFill>
                            <a:schemeClr val="dk1"/>
                          </a:solidFill>
                        </a:rPr>
                      </a:br>
                      <a:r>
                        <a:rPr lang="en-IE" sz="1400" b="1" u="none" strike="noStrike" cap="none">
                          <a:solidFill>
                            <a:schemeClr val="dk1"/>
                          </a:solidFill>
                        </a:rPr>
                        <a:t>Nicholas Callan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Ardee, Co. Louth</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Invented the induction coil.</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Built the most powerful batteries and electromagnets of his time.</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31125">
                <a:tc>
                  <a:txBody>
                    <a:bodyPr/>
                    <a:lstStyle/>
                    <a:p>
                      <a:pPr marL="0" marR="0" lvl="0" indent="0" algn="ctr" rtl="0">
                        <a:lnSpc>
                          <a:spcPct val="100000"/>
                        </a:lnSpc>
                        <a:spcBef>
                          <a:spcPts val="0"/>
                        </a:spcBef>
                        <a:spcAft>
                          <a:spcPts val="0"/>
                        </a:spcAft>
                        <a:buClr>
                          <a:srgbClr val="000000"/>
                        </a:buClr>
                        <a:buSzPts val="350"/>
                        <a:buFont typeface="Arial"/>
                        <a:buNone/>
                      </a:pPr>
                      <a:r>
                        <a:rPr lang="en-IE" sz="1400" b="1" u="none" strike="noStrike" cap="none">
                          <a:solidFill>
                            <a:schemeClr val="dk1"/>
                          </a:solidFill>
                        </a:rPr>
                        <a:t>William Parsons</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Birr, Co.Offaly</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Built the largest telescope </a:t>
                      </a:r>
                      <a:r>
                        <a:rPr lang="en-IE" sz="1400" i="1" u="none" strike="noStrike" cap="none"/>
                        <a:t>(Levithian of Parsonstown)</a:t>
                      </a:r>
                      <a:r>
                        <a:rPr lang="en-IE" sz="1400" u="none" strike="noStrike" cap="none"/>
                        <a:t> that existed in 1845 at Birr Castle. It was the largest telescope for 75 years. This telescope made the first clear images of galaxies visible.</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760300">
                <a:tc>
                  <a:txBody>
                    <a:bodyPr/>
                    <a:lstStyle/>
                    <a:p>
                      <a:pPr marL="0" marR="0" lvl="0" indent="0" algn="ctr" rtl="0">
                        <a:lnSpc>
                          <a:spcPct val="100000"/>
                        </a:lnSpc>
                        <a:spcBef>
                          <a:spcPts val="0"/>
                        </a:spcBef>
                        <a:spcAft>
                          <a:spcPts val="0"/>
                        </a:spcAft>
                        <a:buClr>
                          <a:srgbClr val="000000"/>
                        </a:buClr>
                        <a:buSzPts val="350"/>
                        <a:buFont typeface="Arial"/>
                        <a:buNone/>
                      </a:pPr>
                      <a:r>
                        <a:rPr lang="en-IE" sz="1400" b="1" u="none" strike="noStrike" cap="none">
                          <a:solidFill>
                            <a:schemeClr val="dk1"/>
                          </a:solidFill>
                        </a:rPr>
                        <a:t>William Rowan Hamiliton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Dublin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Introduced the terms vector and scaler to algebra. </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Invented the Quaternions for multiplying vectors in 3-D space. </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Reformulated Newton’s laws.</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1748" name="Google Shape;1748;p13"/>
          <p:cNvSpPr txBox="1"/>
          <p:nvPr/>
        </p:nvSpPr>
        <p:spPr>
          <a:xfrm>
            <a:off x="1371600" y="1384550"/>
            <a:ext cx="6237000" cy="41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IE" sz="1400" b="0" i="0" u="none" strike="noStrike" cap="none">
                <a:solidFill>
                  <a:srgbClr val="000000"/>
                </a:solidFill>
                <a:latin typeface="Arial"/>
                <a:ea typeface="Arial"/>
                <a:cs typeface="Arial"/>
                <a:sym typeface="Arial"/>
              </a:rPr>
              <a:t>Record group research in the following format...</a:t>
            </a:r>
            <a:endParaRPr sz="1400" b="0" i="0" u="none" strike="noStrike" cap="none">
              <a:solidFill>
                <a:srgbClr val="000000"/>
              </a:solidFill>
              <a:latin typeface="Arial"/>
              <a:ea typeface="Arial"/>
              <a:cs typeface="Arial"/>
              <a:sym typeface="Arial"/>
            </a:endParaRPr>
          </a:p>
        </p:txBody>
      </p:sp>
      <p:sp>
        <p:nvSpPr>
          <p:cNvPr id="1749" name="Google Shape;1749;p13">
            <a:hlinkClick r:id="rId3"/>
          </p:cNvPr>
          <p:cNvSpPr/>
          <p:nvPr/>
        </p:nvSpPr>
        <p:spPr>
          <a:xfrm>
            <a:off x="9290988" y="169600"/>
            <a:ext cx="2901000" cy="1007700"/>
          </a:xfrm>
          <a:prstGeom prst="bevel">
            <a:avLst>
              <a:gd name="adj" fmla="val 12500"/>
            </a:avLst>
          </a:prstGeom>
          <a:solidFill>
            <a:srgbClr val="B8DC6F"/>
          </a:solidFill>
          <a:ln w="9525" cap="flat" cmpd="sng">
            <a:solidFill>
              <a:srgbClr val="7B9C1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0" name="Google Shape;1750;p13"/>
          <p:cNvSpPr txBox="1"/>
          <p:nvPr/>
        </p:nvSpPr>
        <p:spPr>
          <a:xfrm>
            <a:off x="9605775" y="348950"/>
            <a:ext cx="2351400" cy="55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434343"/>
              </a:buClr>
              <a:buSzPts val="2400"/>
              <a:buFont typeface="Calibri"/>
              <a:buNone/>
            </a:pPr>
            <a:r>
              <a:rPr lang="en-IE" sz="2400" b="1" i="0" u="none" strike="noStrike" cap="none">
                <a:solidFill>
                  <a:srgbClr val="434343"/>
                </a:solidFill>
                <a:latin typeface="Calibri"/>
                <a:ea typeface="Calibri"/>
                <a:cs typeface="Calibri"/>
                <a:sym typeface="Calibri"/>
              </a:rPr>
              <a:t>Worksheet 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sp>
        <p:nvSpPr>
          <p:cNvPr id="1755" name="Google Shape;1755;p14"/>
          <p:cNvSpPr txBox="1">
            <a:spLocks noGrp="1"/>
          </p:cNvSpPr>
          <p:nvPr>
            <p:ph type="title"/>
          </p:nvPr>
        </p:nvSpPr>
        <p:spPr>
          <a:xfrm>
            <a:off x="1202919" y="-48324"/>
            <a:ext cx="9784200" cy="1508700"/>
          </a:xfrm>
          <a:prstGeom prst="rect">
            <a:avLst/>
          </a:prstGeom>
          <a:noFill/>
          <a:ln>
            <a:noFill/>
          </a:ln>
        </p:spPr>
        <p:txBody>
          <a:bodyPr spcFirstLastPara="1" wrap="square" lIns="91425" tIns="91425" rIns="91425" bIns="91425"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Documenting your Research</a:t>
            </a:r>
            <a:endParaRPr/>
          </a:p>
        </p:txBody>
      </p:sp>
      <p:graphicFrame>
        <p:nvGraphicFramePr>
          <p:cNvPr id="1756" name="Google Shape;1756;p14"/>
          <p:cNvGraphicFramePr/>
          <p:nvPr/>
        </p:nvGraphicFramePr>
        <p:xfrm>
          <a:off x="1" y="1354432"/>
          <a:ext cx="12192000" cy="5408700"/>
        </p:xfrm>
        <a:graphic>
          <a:graphicData uri="http://schemas.openxmlformats.org/drawingml/2006/table">
            <a:tbl>
              <a:tblPr>
                <a:noFill/>
                <a:tableStyleId>{10E8A5D6-8F7D-4D01-BABA-79AF20B4F0E6}</a:tableStyleId>
              </a:tblPr>
              <a:tblGrid>
                <a:gridCol w="2812950">
                  <a:extLst>
                    <a:ext uri="{9D8B030D-6E8A-4147-A177-3AD203B41FA5}">
                      <a16:colId xmlns:a16="http://schemas.microsoft.com/office/drawing/2014/main" val="20000"/>
                    </a:ext>
                  </a:extLst>
                </a:gridCol>
                <a:gridCol w="1653125">
                  <a:extLst>
                    <a:ext uri="{9D8B030D-6E8A-4147-A177-3AD203B41FA5}">
                      <a16:colId xmlns:a16="http://schemas.microsoft.com/office/drawing/2014/main" val="20001"/>
                    </a:ext>
                  </a:extLst>
                </a:gridCol>
                <a:gridCol w="7725925">
                  <a:extLst>
                    <a:ext uri="{9D8B030D-6E8A-4147-A177-3AD203B41FA5}">
                      <a16:colId xmlns:a16="http://schemas.microsoft.com/office/drawing/2014/main" val="20002"/>
                    </a:ext>
                  </a:extLst>
                </a:gridCol>
              </a:tblGrid>
              <a:tr h="738450">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Scientist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Location Born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Contribution/ Achievement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extLst>
                  <a:ext uri="{0D108BD9-81ED-4DB2-BD59-A6C34878D82A}">
                    <a16:rowId xmlns:a16="http://schemas.microsoft.com/office/drawing/2014/main" val="10000"/>
                  </a:ext>
                </a:extLst>
              </a:tr>
              <a:tr h="799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George Gabriel Strokes</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Skreen,</a:t>
                      </a:r>
                      <a:br>
                        <a:rPr lang="en-IE" sz="1400" u="none" strike="noStrike" cap="none"/>
                      </a:br>
                      <a:r>
                        <a:rPr lang="en-IE" sz="1400" u="none" strike="noStrike" cap="none"/>
                        <a:t>Co. Sligo</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Established the science of hydrodynamics with his law of viscosity in 1851.</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Explained the formation of clouds in the atmosphere using equations.</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He described the phenomenon of fluorescence in 1852.</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00652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John Tyndall</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Carlow</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He was the first to explain how the scattering of light in the atmosphere causes the blue colour in the sky. </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He explained how the gases in the atmosphere trap heat and keep the earth warm - Greenhouse effect. He invented the light pipe. </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799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William Thomson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Belfast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1F341F"/>
                        </a:buClr>
                        <a:buSzPts val="1400"/>
                        <a:buFont typeface="Arial"/>
                        <a:buChar char="•"/>
                      </a:pPr>
                      <a:r>
                        <a:rPr lang="en-IE" sz="1400" u="none" strike="noStrike" cap="none">
                          <a:solidFill>
                            <a:srgbClr val="1F341F"/>
                          </a:solidFill>
                          <a:highlight>
                            <a:srgbClr val="FFFFFF"/>
                          </a:highlight>
                        </a:rPr>
                        <a:t>His name is enshrined in the Kelvin unit of temperature, effectively introduced by him in 1848 as the absolute thermometric scale. </a:t>
                      </a:r>
                      <a:endParaRPr sz="1400" u="none" strike="noStrike" cap="none">
                        <a:solidFill>
                          <a:srgbClr val="1F341F"/>
                        </a:solidFill>
                        <a:highlight>
                          <a:srgbClr val="FFFFFF"/>
                        </a:highlight>
                      </a:endParaRPr>
                    </a:p>
                    <a:p>
                      <a:pPr marL="285750" marR="0" lvl="0" indent="-285750" algn="l" rtl="0">
                        <a:lnSpc>
                          <a:spcPct val="100000"/>
                        </a:lnSpc>
                        <a:spcBef>
                          <a:spcPts val="0"/>
                        </a:spcBef>
                        <a:spcAft>
                          <a:spcPts val="0"/>
                        </a:spcAft>
                        <a:buClr>
                          <a:srgbClr val="1F341F"/>
                        </a:buClr>
                        <a:buSzPts val="1400"/>
                        <a:buFont typeface="Arial"/>
                        <a:buChar char="•"/>
                      </a:pPr>
                      <a:r>
                        <a:rPr lang="en-IE" sz="1400" u="none" strike="noStrike" cap="none">
                          <a:solidFill>
                            <a:srgbClr val="1F341F"/>
                          </a:solidFill>
                          <a:highlight>
                            <a:srgbClr val="FFFFFF"/>
                          </a:highlight>
                        </a:rPr>
                        <a:t>He shares credit for the concept of entropy. (Inventions – the air cooling by refrigeration)</a:t>
                      </a:r>
                      <a:endParaRPr sz="1400" u="none" strike="noStrike" cap="none">
                        <a:solidFill>
                          <a:srgbClr val="1F341F"/>
                        </a:solidFill>
                        <a:highlight>
                          <a:srgbClr val="FFFFFF"/>
                        </a:highligh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213750">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George Johnston Stoney</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Oakley Park, </a:t>
                      </a:r>
                      <a:br>
                        <a:rPr lang="en-IE" sz="1400" u="none" strike="noStrike" cap="none"/>
                      </a:br>
                      <a:r>
                        <a:rPr lang="en-IE" sz="1400" u="none" strike="noStrike" cap="none"/>
                        <a:t>Co. Offaly.</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Calculated the magnitude of the basic unit of electricity and named it the electron.</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He estimated the number of molecules in a cubic millimetre of gas at room temperature and pressure.</a:t>
                      </a:r>
                      <a:r>
                        <a:rPr lang="en-IE" sz="1400" u="none" strike="noStrike" cap="none">
                          <a:solidFill>
                            <a:srgbClr val="1F341F"/>
                          </a:solidFill>
                          <a:highlight>
                            <a:srgbClr val="FFFFFF"/>
                          </a:highlight>
                        </a:rPr>
                        <a:t> </a:t>
                      </a:r>
                      <a:endParaRPr sz="1400" u="none" strike="noStrike" cap="none">
                        <a:solidFill>
                          <a:srgbClr val="1F341F"/>
                        </a:solidFill>
                        <a:highlight>
                          <a:srgbClr val="FFFFFF"/>
                        </a:highlight>
                      </a:endParaRPr>
                    </a:p>
                    <a:p>
                      <a:pPr marL="285750" marR="0" lvl="0" indent="-285750" algn="l" rtl="0">
                        <a:lnSpc>
                          <a:spcPct val="100000"/>
                        </a:lnSpc>
                        <a:spcBef>
                          <a:spcPts val="0"/>
                        </a:spcBef>
                        <a:spcAft>
                          <a:spcPts val="0"/>
                        </a:spcAft>
                        <a:buClr>
                          <a:srgbClr val="1F341F"/>
                        </a:buClr>
                        <a:buSzPts val="1400"/>
                        <a:buFont typeface="Arial"/>
                        <a:buChar char="•"/>
                      </a:pPr>
                      <a:r>
                        <a:rPr lang="en-IE" sz="1400" u="none" strike="noStrike" cap="none">
                          <a:solidFill>
                            <a:srgbClr val="1F341F"/>
                          </a:solidFill>
                          <a:highlight>
                            <a:srgbClr val="FFFFFF"/>
                          </a:highlight>
                        </a:rPr>
                        <a:t>He explained the absence of an atmosphere on the moon and of hydrogen in the earth's atmosphere</a:t>
                      </a:r>
                      <a:endParaRPr sz="1400" u="none" strike="noStrike" cap="none">
                        <a:solidFill>
                          <a:srgbClr val="1F341F"/>
                        </a:solidFill>
                        <a:highlight>
                          <a:srgbClr val="FFFFFF"/>
                        </a:highligh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738450">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George Francis FitzGerald</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Monkstown,</a:t>
                      </a:r>
                      <a:br>
                        <a:rPr lang="en-IE" sz="1400" u="none" strike="noStrike" cap="none"/>
                      </a:br>
                      <a:r>
                        <a:rPr lang="en-IE" sz="1400" u="none" strike="noStrike" cap="none"/>
                        <a:t>Dublin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1F341F"/>
                        </a:buClr>
                        <a:buSzPts val="1400"/>
                        <a:buFont typeface="Arial"/>
                        <a:buChar char="•"/>
                      </a:pPr>
                      <a:r>
                        <a:rPr lang="en-IE" sz="1400" u="none" strike="noStrike" cap="none">
                          <a:solidFill>
                            <a:srgbClr val="1F341F"/>
                          </a:solidFill>
                          <a:highlight>
                            <a:srgbClr val="FFFFFF"/>
                          </a:highlight>
                        </a:rPr>
                        <a:t>Mainly known for Lorentz–Fitzgerald contraction - </a:t>
                      </a:r>
                      <a:r>
                        <a:rPr lang="en-IE" sz="1400" u="none" strike="noStrike" cap="none">
                          <a:solidFill>
                            <a:srgbClr val="222222"/>
                          </a:solidFill>
                          <a:highlight>
                            <a:srgbClr val="FFFFFF"/>
                          </a:highlight>
                        </a:rPr>
                        <a:t>the </a:t>
                      </a:r>
                      <a:r>
                        <a:rPr lang="en-IE" sz="1400" b="1" u="none" strike="noStrike" cap="none">
                          <a:solidFill>
                            <a:srgbClr val="222222"/>
                          </a:solidFill>
                          <a:highlight>
                            <a:srgbClr val="FFFFFF"/>
                          </a:highlight>
                        </a:rPr>
                        <a:t>shortening</a:t>
                      </a:r>
                      <a:r>
                        <a:rPr lang="en-IE" sz="1400" u="none" strike="noStrike" cap="none">
                          <a:solidFill>
                            <a:srgbClr val="222222"/>
                          </a:solidFill>
                          <a:highlight>
                            <a:srgbClr val="FFFFFF"/>
                          </a:highlight>
                        </a:rPr>
                        <a:t> of an object along the direction of its motion relative to an observer. </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1757" name="Google Shape;1757;p14"/>
          <p:cNvSpPr txBox="1"/>
          <p:nvPr/>
        </p:nvSpPr>
        <p:spPr>
          <a:xfrm>
            <a:off x="1371600" y="933296"/>
            <a:ext cx="6237000" cy="41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IE" sz="1400" b="0" i="0" u="none" strike="noStrike" cap="none">
                <a:solidFill>
                  <a:srgbClr val="000000"/>
                </a:solidFill>
                <a:latin typeface="Arial"/>
                <a:ea typeface="Arial"/>
                <a:cs typeface="Arial"/>
                <a:sym typeface="Arial"/>
              </a:rPr>
              <a:t>Record group research in the following format...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1"/>
        <p:cNvGrpSpPr/>
        <p:nvPr/>
      </p:nvGrpSpPr>
      <p:grpSpPr>
        <a:xfrm>
          <a:off x="0" y="0"/>
          <a:ext cx="0" cy="0"/>
          <a:chOff x="0" y="0"/>
          <a:chExt cx="0" cy="0"/>
        </a:xfrm>
      </p:grpSpPr>
      <p:sp>
        <p:nvSpPr>
          <p:cNvPr id="1762" name="Google Shape;1762;p15"/>
          <p:cNvSpPr txBox="1">
            <a:spLocks noGrp="1"/>
          </p:cNvSpPr>
          <p:nvPr>
            <p:ph type="title"/>
          </p:nvPr>
        </p:nvSpPr>
        <p:spPr>
          <a:xfrm>
            <a:off x="1202919" y="284176"/>
            <a:ext cx="9784200" cy="1508700"/>
          </a:xfrm>
          <a:prstGeom prst="rect">
            <a:avLst/>
          </a:prstGeom>
          <a:noFill/>
          <a:ln>
            <a:noFill/>
          </a:ln>
        </p:spPr>
        <p:txBody>
          <a:bodyPr spcFirstLastPara="1" wrap="square" lIns="91425" tIns="91425" rIns="91425" bIns="91425"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sz="4000" b="0" i="0" u="none" strike="noStrike" cap="none">
                <a:solidFill>
                  <a:schemeClr val="dk2"/>
                </a:solidFill>
                <a:latin typeface="Corbel"/>
                <a:ea typeface="Corbel"/>
                <a:cs typeface="Corbel"/>
                <a:sym typeface="Corbel"/>
              </a:rPr>
              <a:t>Documenting your Research</a:t>
            </a:r>
            <a:endParaRPr/>
          </a:p>
        </p:txBody>
      </p:sp>
      <p:graphicFrame>
        <p:nvGraphicFramePr>
          <p:cNvPr id="1763" name="Google Shape;1763;p15"/>
          <p:cNvGraphicFramePr/>
          <p:nvPr/>
        </p:nvGraphicFramePr>
        <p:xfrm>
          <a:off x="95003" y="1880925"/>
          <a:ext cx="12005950" cy="4852235"/>
        </p:xfrm>
        <a:graphic>
          <a:graphicData uri="http://schemas.openxmlformats.org/drawingml/2006/table">
            <a:tbl>
              <a:tblPr>
                <a:noFill/>
                <a:tableStyleId>{10E8A5D6-8F7D-4D01-BABA-79AF20B4F0E6}</a:tableStyleId>
              </a:tblPr>
              <a:tblGrid>
                <a:gridCol w="2770025">
                  <a:extLst>
                    <a:ext uri="{9D8B030D-6E8A-4147-A177-3AD203B41FA5}">
                      <a16:colId xmlns:a16="http://schemas.microsoft.com/office/drawing/2014/main" val="20000"/>
                    </a:ext>
                  </a:extLst>
                </a:gridCol>
                <a:gridCol w="1873475">
                  <a:extLst>
                    <a:ext uri="{9D8B030D-6E8A-4147-A177-3AD203B41FA5}">
                      <a16:colId xmlns:a16="http://schemas.microsoft.com/office/drawing/2014/main" val="20001"/>
                    </a:ext>
                  </a:extLst>
                </a:gridCol>
                <a:gridCol w="7362450">
                  <a:extLst>
                    <a:ext uri="{9D8B030D-6E8A-4147-A177-3AD203B41FA5}">
                      <a16:colId xmlns:a16="http://schemas.microsoft.com/office/drawing/2014/main" val="20002"/>
                    </a:ext>
                  </a:extLst>
                </a:gridCol>
              </a:tblGrid>
              <a:tr h="651275">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Scientist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Location Born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IE" sz="1800" b="1" u="none" strike="noStrike" cap="none"/>
                        <a:t>Contribution/ Achievement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extLst>
                  <a:ext uri="{0D108BD9-81ED-4DB2-BD59-A6C34878D82A}">
                    <a16:rowId xmlns:a16="http://schemas.microsoft.com/office/drawing/2014/main" val="10000"/>
                  </a:ext>
                </a:extLst>
              </a:tr>
              <a:tr h="626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Charles Parson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London </a:t>
                      </a:r>
                      <a:br>
                        <a:rPr lang="en-IE" sz="1400" u="none" strike="noStrike" cap="none"/>
                      </a:br>
                      <a:r>
                        <a:rPr lang="en-IE" sz="1400" i="1" u="none" strike="noStrike" cap="none"/>
                        <a:t>(But son of William Parson, Offaly)</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Invented the steam turbine.</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26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Kathleen Lonsdale</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Newbridge,</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IE" sz="1400" u="none" strike="noStrike" cap="none"/>
                        <a:t>Co. Kildare</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She demonstrated, using x-ray crystallography, that benzene ring is flat. </a:t>
                      </a:r>
                      <a:r>
                        <a:rPr lang="en-IE" sz="1400" i="1" u="none" strike="noStrike" cap="none"/>
                        <a:t>(</a:t>
                      </a:r>
                      <a:r>
                        <a:rPr lang="en-IE" sz="1400" i="1" u="none" strike="noStrike" cap="none">
                          <a:solidFill>
                            <a:srgbClr val="1F341F"/>
                          </a:solidFill>
                          <a:highlight>
                            <a:srgbClr val="FFFFFF"/>
                          </a:highlight>
                        </a:rPr>
                        <a:t>Proved by X-ray diffraction of crystals of hexamethylbenzene.)</a:t>
                      </a:r>
                      <a:endParaRPr sz="1400" i="1" u="none" strike="noStrike" cap="none">
                        <a:solidFill>
                          <a:srgbClr val="1F341F"/>
                        </a:solidFill>
                        <a:highlight>
                          <a:srgbClr val="FFFFFF"/>
                        </a:highligh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626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Ernest Walton</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Dungarvan, </a:t>
                      </a:r>
                      <a:br>
                        <a:rPr lang="en-IE" sz="1400" u="none" strike="noStrike" cap="none"/>
                      </a:br>
                      <a:r>
                        <a:rPr lang="en-IE" sz="1400" u="none" strike="noStrike" cap="none"/>
                        <a:t>Co. Waterford</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Together with John Crockroft, he built the first successful particle accelerator. In 1932, he achieved the first successful transmutation of an atomic nucleus when they split the nucleus of the lithium atom and identified the products as helium nuclei.</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626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Denis Parsons Burkitt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Enniskillen, </a:t>
                      </a:r>
                      <a:br>
                        <a:rPr lang="en-IE" sz="1400" u="none" strike="noStrike" cap="none"/>
                      </a:br>
                      <a:r>
                        <a:rPr lang="en-IE" sz="1400" u="none" strike="noStrike" cap="none"/>
                        <a:t>Co. Fermanagh</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1F341F"/>
                        </a:buClr>
                        <a:buSzPts val="900"/>
                        <a:buFont typeface="Arial"/>
                        <a:buNone/>
                      </a:pPr>
                      <a:r>
                        <a:rPr lang="en-IE" sz="900" u="none" strike="noStrike" cap="none">
                          <a:solidFill>
                            <a:srgbClr val="1F341F"/>
                          </a:solidFill>
                          <a:highlight>
                            <a:srgbClr val="FFFFFF"/>
                          </a:highlight>
                        </a:rPr>
                        <a:t>The first to describe a lethal cancer commonly suffered by African children, which from 1963 was known as Burkitt's lymphoma.  Wrote a paper on geographical distribution of disease.  He made a major breakthrough in cancer treatment when he was able to cure the lymphoma by chemotherapy. He promoted the importance of dietary fibre as a constituent of a healthy diet and in the prevention of disease</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651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John Bell</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Belfast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Worked in the European Center for Nuclear Research.</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 He Developed the set of equations called Bell’s Inequalities.</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651275">
                <a:tc>
                  <a:txBody>
                    <a:bodyPr/>
                    <a:lstStyle/>
                    <a:p>
                      <a:pPr marL="0" marR="0" lvl="0" indent="0" algn="ctr" rtl="0">
                        <a:lnSpc>
                          <a:spcPct val="100000"/>
                        </a:lnSpc>
                        <a:spcBef>
                          <a:spcPts val="0"/>
                        </a:spcBef>
                        <a:spcAft>
                          <a:spcPts val="0"/>
                        </a:spcAft>
                        <a:buClr>
                          <a:srgbClr val="000000"/>
                        </a:buClr>
                        <a:buSzPts val="1400"/>
                        <a:buFont typeface="Arial"/>
                        <a:buNone/>
                      </a:pPr>
                      <a:r>
                        <a:rPr lang="en-IE" sz="1400" b="1" u="none" strike="noStrike" cap="none"/>
                        <a:t>Jocelyn Bell Burnell</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IE" sz="1400" u="none" strike="noStrike" cap="none"/>
                        <a:t>Belfast</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IE" sz="1400" u="none" strike="noStrike" cap="none"/>
                        <a:t>Discovered pulsars - rapidly rotating neutron stars.</a:t>
                      </a: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
        <p:nvSpPr>
          <p:cNvPr id="1764" name="Google Shape;1764;p15"/>
          <p:cNvSpPr txBox="1"/>
          <p:nvPr/>
        </p:nvSpPr>
        <p:spPr>
          <a:xfrm>
            <a:off x="1371600" y="1384550"/>
            <a:ext cx="6237000" cy="41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IE" sz="1400" b="0" i="0" u="none" strike="noStrike" cap="none">
                <a:solidFill>
                  <a:srgbClr val="000000"/>
                </a:solidFill>
                <a:latin typeface="Arial"/>
                <a:ea typeface="Arial"/>
                <a:cs typeface="Arial"/>
                <a:sym typeface="Arial"/>
              </a:rPr>
              <a:t>Record group research in the following format...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8"/>
        <p:cNvGrpSpPr/>
        <p:nvPr/>
      </p:nvGrpSpPr>
      <p:grpSpPr>
        <a:xfrm>
          <a:off x="0" y="0"/>
          <a:ext cx="0" cy="0"/>
          <a:chOff x="0" y="0"/>
          <a:chExt cx="0" cy="0"/>
        </a:xfrm>
      </p:grpSpPr>
      <p:sp>
        <p:nvSpPr>
          <p:cNvPr id="1769" name="Google Shape;1769;p16"/>
          <p:cNvSpPr txBox="1">
            <a:spLocks noGrp="1"/>
          </p:cNvSpPr>
          <p:nvPr>
            <p:ph type="title"/>
          </p:nvPr>
        </p:nvSpPr>
        <p:spPr>
          <a:xfrm>
            <a:off x="974325" y="-20625"/>
            <a:ext cx="11102400" cy="2061300"/>
          </a:xfrm>
          <a:prstGeom prst="rect">
            <a:avLst/>
          </a:prstGeom>
          <a:noFill/>
          <a:ln>
            <a:noFill/>
          </a:ln>
        </p:spPr>
        <p:txBody>
          <a:bodyPr spcFirstLastPara="1" wrap="square" lIns="91425" tIns="91425" rIns="91425" bIns="91425" anchor="ctr" anchorCtr="0">
            <a:noAutofit/>
          </a:bodyPr>
          <a:lstStyle/>
          <a:p>
            <a:pPr marL="0" marR="0" lvl="0" indent="0" algn="l" rtl="0">
              <a:lnSpc>
                <a:spcPct val="85000"/>
              </a:lnSpc>
              <a:spcBef>
                <a:spcPts val="0"/>
              </a:spcBef>
              <a:spcAft>
                <a:spcPts val="0"/>
              </a:spcAft>
              <a:buClr>
                <a:schemeClr val="dk2"/>
              </a:buClr>
              <a:buSzPts val="4000"/>
              <a:buFont typeface="Corbel"/>
              <a:buNone/>
            </a:pPr>
            <a:r>
              <a:rPr lang="en-IE"/>
              <a:t>Careers involving Science</a:t>
            </a:r>
            <a:endParaRPr/>
          </a:p>
          <a:p>
            <a:pPr marL="0" lvl="0" indent="0" algn="l" rtl="0">
              <a:lnSpc>
                <a:spcPct val="100000"/>
              </a:lnSpc>
              <a:spcBef>
                <a:spcPts val="0"/>
              </a:spcBef>
              <a:spcAft>
                <a:spcPts val="0"/>
              </a:spcAft>
              <a:buClr>
                <a:srgbClr val="000000"/>
              </a:buClr>
              <a:buSzPts val="1400"/>
              <a:buFont typeface="Arial"/>
              <a:buNone/>
            </a:pPr>
            <a:br>
              <a:rPr lang="en-IE" sz="1400">
                <a:solidFill>
                  <a:srgbClr val="000000"/>
                </a:solidFill>
                <a:latin typeface="Arial"/>
                <a:ea typeface="Arial"/>
                <a:cs typeface="Arial"/>
                <a:sym typeface="Arial"/>
              </a:rPr>
            </a:br>
            <a:r>
              <a:rPr lang="en-IE" sz="1400">
                <a:solidFill>
                  <a:srgbClr val="000000"/>
                </a:solidFill>
                <a:latin typeface="Arial"/>
                <a:ea typeface="Arial"/>
                <a:cs typeface="Arial"/>
                <a:sym typeface="Arial"/>
              </a:rPr>
              <a:t>TY is a perfect time to research and discovery your career preferences and to make well informed decisions on your Leaving Certificate subject choices in order to align them with your future courses of study and career preferences. </a:t>
            </a:r>
            <a:endParaRPr sz="3200"/>
          </a:p>
        </p:txBody>
      </p:sp>
      <p:pic>
        <p:nvPicPr>
          <p:cNvPr id="1770" name="Google Shape;1770;p16">
            <a:hlinkClick r:id="rId3"/>
          </p:cNvPr>
          <p:cNvPicPr preferRelativeResize="0"/>
          <p:nvPr/>
        </p:nvPicPr>
        <p:blipFill>
          <a:blip r:embed="rId4">
            <a:alphaModFix/>
          </a:blip>
          <a:stretch>
            <a:fillRect/>
          </a:stretch>
        </p:blipFill>
        <p:spPr>
          <a:xfrm>
            <a:off x="363941" y="2040675"/>
            <a:ext cx="3198883" cy="4586875"/>
          </a:xfrm>
          <a:prstGeom prst="rect">
            <a:avLst/>
          </a:prstGeom>
          <a:noFill/>
          <a:ln>
            <a:noFill/>
          </a:ln>
        </p:spPr>
      </p:pic>
      <p:pic>
        <p:nvPicPr>
          <p:cNvPr id="1771" name="Google Shape;1771;p16">
            <a:hlinkClick r:id="rId5"/>
          </p:cNvPr>
          <p:cNvPicPr preferRelativeResize="0"/>
          <p:nvPr/>
        </p:nvPicPr>
        <p:blipFill>
          <a:blip r:embed="rId6">
            <a:alphaModFix/>
          </a:blip>
          <a:stretch>
            <a:fillRect/>
          </a:stretch>
        </p:blipFill>
        <p:spPr>
          <a:xfrm>
            <a:off x="4010400" y="2018350"/>
            <a:ext cx="3198875" cy="4616940"/>
          </a:xfrm>
          <a:prstGeom prst="rect">
            <a:avLst/>
          </a:prstGeom>
          <a:noFill/>
          <a:ln>
            <a:noFill/>
          </a:ln>
        </p:spPr>
      </p:pic>
      <p:pic>
        <p:nvPicPr>
          <p:cNvPr id="1772" name="Google Shape;1772;p16">
            <a:hlinkClick r:id="rId7"/>
          </p:cNvPr>
          <p:cNvPicPr preferRelativeResize="0"/>
          <p:nvPr/>
        </p:nvPicPr>
        <p:blipFill>
          <a:blip r:embed="rId8">
            <a:alphaModFix/>
          </a:blip>
          <a:stretch>
            <a:fillRect/>
          </a:stretch>
        </p:blipFill>
        <p:spPr>
          <a:xfrm>
            <a:off x="7824375" y="2070575"/>
            <a:ext cx="3325100" cy="4390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6"/>
        <p:cNvGrpSpPr/>
        <p:nvPr/>
      </p:nvGrpSpPr>
      <p:grpSpPr>
        <a:xfrm>
          <a:off x="0" y="0"/>
          <a:ext cx="0" cy="0"/>
          <a:chOff x="0" y="0"/>
          <a:chExt cx="0" cy="0"/>
        </a:xfrm>
      </p:grpSpPr>
      <p:sp>
        <p:nvSpPr>
          <p:cNvPr id="1777" name="Google Shape;1777;gaee8e5eafd_0_3054"/>
          <p:cNvSpPr txBox="1">
            <a:spLocks noGrp="1"/>
          </p:cNvSpPr>
          <p:nvPr>
            <p:ph type="title"/>
          </p:nvPr>
        </p:nvSpPr>
        <p:spPr>
          <a:xfrm>
            <a:off x="1202919" y="284176"/>
            <a:ext cx="9784200" cy="150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gaee8e5eafd_0_3054"/>
          <p:cNvSpPr txBox="1">
            <a:spLocks noGrp="1"/>
          </p:cNvSpPr>
          <p:nvPr>
            <p:ph type="body" idx="1"/>
          </p:nvPr>
        </p:nvSpPr>
        <p:spPr>
          <a:xfrm>
            <a:off x="1202919" y="2011680"/>
            <a:ext cx="9784200" cy="4206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pic>
        <p:nvPicPr>
          <p:cNvPr id="1779" name="Google Shape;1779;gaee8e5eafd_0_3054"/>
          <p:cNvPicPr preferRelativeResize="0"/>
          <p:nvPr/>
        </p:nvPicPr>
        <p:blipFill>
          <a:blip r:embed="rId3">
            <a:alphaModFix/>
          </a:blip>
          <a:stretch>
            <a:fillRect/>
          </a:stretch>
        </p:blipFill>
        <p:spPr>
          <a:xfrm>
            <a:off x="-975" y="-1"/>
            <a:ext cx="1219200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83"/>
        <p:cNvGrpSpPr/>
        <p:nvPr/>
      </p:nvGrpSpPr>
      <p:grpSpPr>
        <a:xfrm>
          <a:off x="0" y="0"/>
          <a:ext cx="0" cy="0"/>
          <a:chOff x="0" y="0"/>
          <a:chExt cx="0" cy="0"/>
        </a:xfrm>
      </p:grpSpPr>
      <p:sp>
        <p:nvSpPr>
          <p:cNvPr id="1784" name="Google Shape;1784;ga5a8737bd7_0_0"/>
          <p:cNvSpPr txBox="1">
            <a:spLocks noGrp="1"/>
          </p:cNvSpPr>
          <p:nvPr>
            <p:ph type="title"/>
          </p:nvPr>
        </p:nvSpPr>
        <p:spPr>
          <a:xfrm>
            <a:off x="1202919" y="284176"/>
            <a:ext cx="9784200" cy="150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ga5a8737bd7_0_0"/>
          <p:cNvSpPr txBox="1">
            <a:spLocks noGrp="1"/>
          </p:cNvSpPr>
          <p:nvPr>
            <p:ph type="body" idx="1"/>
          </p:nvPr>
        </p:nvSpPr>
        <p:spPr>
          <a:xfrm>
            <a:off x="1202919" y="2011680"/>
            <a:ext cx="9784200" cy="4206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pic>
        <p:nvPicPr>
          <p:cNvPr id="1786" name="Google Shape;1786;ga5a8737bd7_0_0"/>
          <p:cNvPicPr preferRelativeResize="0"/>
          <p:nvPr/>
        </p:nvPicPr>
        <p:blipFill>
          <a:blip r:embed="rId3">
            <a:alphaModFix/>
          </a:blip>
          <a:stretch>
            <a:fillRect/>
          </a:stretch>
        </p:blipFill>
        <p:spPr>
          <a:xfrm>
            <a:off x="795479" y="0"/>
            <a:ext cx="10601044" cy="6858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0"/>
        <p:cNvGrpSpPr/>
        <p:nvPr/>
      </p:nvGrpSpPr>
      <p:grpSpPr>
        <a:xfrm>
          <a:off x="0" y="0"/>
          <a:ext cx="0" cy="0"/>
          <a:chOff x="0" y="0"/>
          <a:chExt cx="0" cy="0"/>
        </a:xfrm>
      </p:grpSpPr>
      <p:sp>
        <p:nvSpPr>
          <p:cNvPr id="1791" name="Google Shape;1791;gaee8e5eafd_0_3060"/>
          <p:cNvSpPr txBox="1">
            <a:spLocks noGrp="1"/>
          </p:cNvSpPr>
          <p:nvPr>
            <p:ph type="title"/>
          </p:nvPr>
        </p:nvSpPr>
        <p:spPr>
          <a:xfrm>
            <a:off x="1202919" y="284176"/>
            <a:ext cx="9784200" cy="150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gaee8e5eafd_0_3060"/>
          <p:cNvSpPr txBox="1">
            <a:spLocks noGrp="1"/>
          </p:cNvSpPr>
          <p:nvPr>
            <p:ph type="body" idx="1"/>
          </p:nvPr>
        </p:nvSpPr>
        <p:spPr>
          <a:xfrm>
            <a:off x="1202919" y="2011680"/>
            <a:ext cx="9784200" cy="4206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pic>
        <p:nvPicPr>
          <p:cNvPr id="1793" name="Google Shape;1793;gaee8e5eafd_0_3060"/>
          <p:cNvPicPr preferRelativeResize="0"/>
          <p:nvPr/>
        </p:nvPicPr>
        <p:blipFill>
          <a:blip r:embed="rId3">
            <a:alphaModFix/>
          </a:blip>
          <a:stretch>
            <a:fillRect/>
          </a:stretch>
        </p:blipFill>
        <p:spPr>
          <a:xfrm>
            <a:off x="0" y="112100"/>
            <a:ext cx="12192000" cy="67458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97"/>
        <p:cNvGrpSpPr/>
        <p:nvPr/>
      </p:nvGrpSpPr>
      <p:grpSpPr>
        <a:xfrm>
          <a:off x="0" y="0"/>
          <a:ext cx="0" cy="0"/>
          <a:chOff x="0" y="0"/>
          <a:chExt cx="0" cy="0"/>
        </a:xfrm>
      </p:grpSpPr>
      <p:sp>
        <p:nvSpPr>
          <p:cNvPr id="1798" name="Google Shape;1798;ga5a8737bd7_0_6"/>
          <p:cNvSpPr txBox="1">
            <a:spLocks noGrp="1"/>
          </p:cNvSpPr>
          <p:nvPr>
            <p:ph type="body" idx="1"/>
          </p:nvPr>
        </p:nvSpPr>
        <p:spPr>
          <a:xfrm>
            <a:off x="1202919" y="2011680"/>
            <a:ext cx="9784200" cy="4206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pic>
        <p:nvPicPr>
          <p:cNvPr id="1799" name="Google Shape;1799;ga5a8737bd7_0_6"/>
          <p:cNvPicPr preferRelativeResize="0"/>
          <p:nvPr/>
        </p:nvPicPr>
        <p:blipFill>
          <a:blip r:embed="rId3">
            <a:alphaModFix/>
          </a:blip>
          <a:stretch>
            <a:fillRect/>
          </a:stretch>
        </p:blipFill>
        <p:spPr>
          <a:xfrm>
            <a:off x="163925" y="519950"/>
            <a:ext cx="11609525" cy="5818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03"/>
        <p:cNvGrpSpPr/>
        <p:nvPr/>
      </p:nvGrpSpPr>
      <p:grpSpPr>
        <a:xfrm>
          <a:off x="0" y="0"/>
          <a:ext cx="0" cy="0"/>
          <a:chOff x="0" y="0"/>
          <a:chExt cx="0" cy="0"/>
        </a:xfrm>
      </p:grpSpPr>
      <p:sp>
        <p:nvSpPr>
          <p:cNvPr id="1804" name="Google Shape;1804;gaee8e5eafd_0_3066"/>
          <p:cNvSpPr txBox="1">
            <a:spLocks noGrp="1"/>
          </p:cNvSpPr>
          <p:nvPr>
            <p:ph type="title"/>
          </p:nvPr>
        </p:nvSpPr>
        <p:spPr>
          <a:xfrm>
            <a:off x="1202919" y="284176"/>
            <a:ext cx="9784200" cy="150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gaee8e5eafd_0_3066"/>
          <p:cNvSpPr txBox="1">
            <a:spLocks noGrp="1"/>
          </p:cNvSpPr>
          <p:nvPr>
            <p:ph type="body" idx="1"/>
          </p:nvPr>
        </p:nvSpPr>
        <p:spPr>
          <a:xfrm>
            <a:off x="1202919" y="2011680"/>
            <a:ext cx="9784200" cy="4206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pic>
        <p:nvPicPr>
          <p:cNvPr id="1806" name="Google Shape;1806;gaee8e5eafd_0_3066"/>
          <p:cNvPicPr preferRelativeResize="0"/>
          <p:nvPr/>
        </p:nvPicPr>
        <p:blipFill>
          <a:blip r:embed="rId3">
            <a:alphaModFix/>
          </a:blip>
          <a:stretch>
            <a:fillRect/>
          </a:stretch>
        </p:blipFill>
        <p:spPr>
          <a:xfrm>
            <a:off x="0" y="0"/>
            <a:ext cx="12192002" cy="68579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gaee8e5eafd_0_3072"/>
          <p:cNvSpPr txBox="1">
            <a:spLocks noGrp="1"/>
          </p:cNvSpPr>
          <p:nvPr>
            <p:ph type="title"/>
          </p:nvPr>
        </p:nvSpPr>
        <p:spPr>
          <a:xfrm>
            <a:off x="1202919" y="284176"/>
            <a:ext cx="9784200" cy="150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gaee8e5eafd_0_3072"/>
          <p:cNvSpPr txBox="1">
            <a:spLocks noGrp="1"/>
          </p:cNvSpPr>
          <p:nvPr>
            <p:ph type="body" idx="1"/>
          </p:nvPr>
        </p:nvSpPr>
        <p:spPr>
          <a:xfrm>
            <a:off x="1202919" y="2011680"/>
            <a:ext cx="9784200" cy="4206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pic>
        <p:nvPicPr>
          <p:cNvPr id="1813" name="Google Shape;1813;gaee8e5eafd_0_3072"/>
          <p:cNvPicPr preferRelativeResize="0"/>
          <p:nvPr/>
        </p:nvPicPr>
        <p:blipFill>
          <a:blip r:embed="rId3">
            <a:alphaModFix/>
          </a:blip>
          <a:stretch>
            <a:fillRect/>
          </a:stretch>
        </p:blipFill>
        <p:spPr>
          <a:xfrm>
            <a:off x="0" y="0"/>
            <a:ext cx="12191999"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17"/>
        <p:cNvGrpSpPr/>
        <p:nvPr/>
      </p:nvGrpSpPr>
      <p:grpSpPr>
        <a:xfrm>
          <a:off x="0" y="0"/>
          <a:ext cx="0" cy="0"/>
          <a:chOff x="0" y="0"/>
          <a:chExt cx="0" cy="0"/>
        </a:xfrm>
      </p:grpSpPr>
      <p:pic>
        <p:nvPicPr>
          <p:cNvPr id="1819" name="Google Shape;1819;ga5a8737bd7_0_12"/>
          <p:cNvPicPr preferRelativeResize="0"/>
          <p:nvPr/>
        </p:nvPicPr>
        <p:blipFill>
          <a:blip r:embed="rId3">
            <a:alphaModFix/>
          </a:blip>
          <a:stretch>
            <a:fillRect/>
          </a:stretch>
        </p:blipFill>
        <p:spPr>
          <a:xfrm>
            <a:off x="2835400" y="0"/>
            <a:ext cx="7034125" cy="67888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24"/>
        <p:cNvGrpSpPr/>
        <p:nvPr/>
      </p:nvGrpSpPr>
      <p:grpSpPr>
        <a:xfrm>
          <a:off x="0" y="0"/>
          <a:ext cx="0" cy="0"/>
          <a:chOff x="0" y="0"/>
          <a:chExt cx="0" cy="0"/>
        </a:xfrm>
      </p:grpSpPr>
      <p:pic>
        <p:nvPicPr>
          <p:cNvPr id="1825" name="Google Shape;1825;gaee8e5eafd_0_1560"/>
          <p:cNvPicPr preferRelativeResize="0"/>
          <p:nvPr/>
        </p:nvPicPr>
        <p:blipFill rotWithShape="1">
          <a:blip r:embed="rId3">
            <a:alphaModFix/>
          </a:blip>
          <a:srcRect/>
          <a:stretch/>
        </p:blipFill>
        <p:spPr>
          <a:xfrm>
            <a:off x="2573272" y="4714535"/>
            <a:ext cx="2213799" cy="1453333"/>
          </a:xfrm>
          <a:prstGeom prst="rect">
            <a:avLst/>
          </a:prstGeom>
          <a:noFill/>
          <a:ln>
            <a:noFill/>
          </a:ln>
        </p:spPr>
      </p:pic>
      <p:pic>
        <p:nvPicPr>
          <p:cNvPr id="1826" name="Google Shape;1826;gaee8e5eafd_0_1560"/>
          <p:cNvPicPr preferRelativeResize="0"/>
          <p:nvPr/>
        </p:nvPicPr>
        <p:blipFill rotWithShape="1">
          <a:blip r:embed="rId4">
            <a:alphaModFix/>
          </a:blip>
          <a:srcRect/>
          <a:stretch/>
        </p:blipFill>
        <p:spPr>
          <a:xfrm>
            <a:off x="2789168" y="3209653"/>
            <a:ext cx="1985200" cy="1453353"/>
          </a:xfrm>
          <a:prstGeom prst="rect">
            <a:avLst/>
          </a:prstGeom>
          <a:noFill/>
          <a:ln>
            <a:noFill/>
          </a:ln>
        </p:spPr>
      </p:pic>
      <p:pic>
        <p:nvPicPr>
          <p:cNvPr id="1827" name="Google Shape;1827;gaee8e5eafd_0_1560"/>
          <p:cNvPicPr preferRelativeResize="0"/>
          <p:nvPr/>
        </p:nvPicPr>
        <p:blipFill rotWithShape="1">
          <a:blip r:embed="rId5">
            <a:alphaModFix/>
          </a:blip>
          <a:srcRect/>
          <a:stretch/>
        </p:blipFill>
        <p:spPr>
          <a:xfrm>
            <a:off x="0" y="-9331"/>
            <a:ext cx="819151" cy="6867331"/>
          </a:xfrm>
          <a:prstGeom prst="rect">
            <a:avLst/>
          </a:prstGeom>
          <a:noFill/>
          <a:ln>
            <a:noFill/>
          </a:ln>
        </p:spPr>
      </p:pic>
      <p:pic>
        <p:nvPicPr>
          <p:cNvPr id="1828" name="Google Shape;1828;gaee8e5eafd_0_1560"/>
          <p:cNvPicPr preferRelativeResize="0"/>
          <p:nvPr/>
        </p:nvPicPr>
        <p:blipFill rotWithShape="1">
          <a:blip r:embed="rId6">
            <a:alphaModFix/>
          </a:blip>
          <a:srcRect/>
          <a:stretch/>
        </p:blipFill>
        <p:spPr>
          <a:xfrm>
            <a:off x="819151" y="257059"/>
            <a:ext cx="11359625" cy="667625"/>
          </a:xfrm>
          <a:prstGeom prst="rect">
            <a:avLst/>
          </a:prstGeom>
          <a:noFill/>
          <a:ln>
            <a:noFill/>
          </a:ln>
        </p:spPr>
      </p:pic>
      <p:pic>
        <p:nvPicPr>
          <p:cNvPr id="1829" name="Google Shape;1829;gaee8e5eafd_0_1560"/>
          <p:cNvPicPr preferRelativeResize="0"/>
          <p:nvPr/>
        </p:nvPicPr>
        <p:blipFill rotWithShape="1">
          <a:blip r:embed="rId7">
            <a:alphaModFix/>
          </a:blip>
          <a:srcRect/>
          <a:stretch/>
        </p:blipFill>
        <p:spPr>
          <a:xfrm>
            <a:off x="1062951" y="6389576"/>
            <a:ext cx="1798458" cy="369325"/>
          </a:xfrm>
          <a:prstGeom prst="rect">
            <a:avLst/>
          </a:prstGeom>
          <a:noFill/>
          <a:ln>
            <a:noFill/>
          </a:ln>
        </p:spPr>
      </p:pic>
      <p:pic>
        <p:nvPicPr>
          <p:cNvPr id="1830" name="Google Shape;1830;gaee8e5eafd_0_1560"/>
          <p:cNvPicPr preferRelativeResize="0"/>
          <p:nvPr/>
        </p:nvPicPr>
        <p:blipFill rotWithShape="1">
          <a:blip r:embed="rId8">
            <a:alphaModFix/>
          </a:blip>
          <a:srcRect/>
          <a:stretch/>
        </p:blipFill>
        <p:spPr>
          <a:xfrm>
            <a:off x="819167" y="0"/>
            <a:ext cx="11359600" cy="3209670"/>
          </a:xfrm>
          <a:prstGeom prst="rect">
            <a:avLst/>
          </a:prstGeom>
          <a:noFill/>
          <a:ln>
            <a:noFill/>
          </a:ln>
        </p:spPr>
      </p:pic>
      <p:sp>
        <p:nvSpPr>
          <p:cNvPr id="1831" name="Google Shape;1831;gaee8e5eafd_0_1560"/>
          <p:cNvSpPr/>
          <p:nvPr/>
        </p:nvSpPr>
        <p:spPr>
          <a:xfrm>
            <a:off x="985667" y="6219400"/>
            <a:ext cx="1985100" cy="5397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832" name="Google Shape;1832;gaee8e5eafd_0_1560"/>
          <p:cNvSpPr txBox="1"/>
          <p:nvPr/>
        </p:nvSpPr>
        <p:spPr>
          <a:xfrm>
            <a:off x="5044100" y="3701133"/>
            <a:ext cx="4492500" cy="22581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4300"/>
              <a:buFont typeface="Arial"/>
              <a:buNone/>
            </a:pPr>
            <a:r>
              <a:rPr lang="en-IE" sz="4300" b="1">
                <a:solidFill>
                  <a:srgbClr val="0B5394"/>
                </a:solidFill>
                <a:latin typeface="Calibri"/>
                <a:ea typeface="Calibri"/>
                <a:cs typeface="Calibri"/>
                <a:sym typeface="Calibri"/>
              </a:rPr>
              <a:t>Aoife McDonnell</a:t>
            </a:r>
            <a:br>
              <a:rPr lang="en-IE" sz="4300" b="1">
                <a:solidFill>
                  <a:srgbClr val="0B5394"/>
                </a:solidFill>
                <a:latin typeface="Calibri"/>
                <a:ea typeface="Calibri"/>
                <a:cs typeface="Calibri"/>
                <a:sym typeface="Calibri"/>
              </a:rPr>
            </a:br>
            <a:r>
              <a:rPr lang="en-IE" sz="2000" b="1">
                <a:solidFill>
                  <a:srgbClr val="0B5394"/>
                </a:solidFill>
                <a:latin typeface="Calibri"/>
                <a:ea typeface="Calibri"/>
                <a:cs typeface="Calibri"/>
                <a:sym typeface="Calibri"/>
              </a:rPr>
              <a:t>Lesson and Supporting Material Available at www.scoilnet.ie/IrishScientists</a:t>
            </a:r>
            <a:br>
              <a:rPr lang="en-IE" sz="2000" b="1">
                <a:solidFill>
                  <a:srgbClr val="0B5394"/>
                </a:solidFill>
                <a:latin typeface="Calibri"/>
                <a:ea typeface="Calibri"/>
                <a:cs typeface="Calibri"/>
                <a:sym typeface="Calibri"/>
              </a:rPr>
            </a:br>
            <a:endParaRPr sz="2000" b="1">
              <a:solidFill>
                <a:srgbClr val="0B5394"/>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300"/>
              <a:buFont typeface="Arial"/>
              <a:buNone/>
            </a:pPr>
            <a:r>
              <a:rPr lang="en-IE" sz="2100">
                <a:solidFill>
                  <a:srgbClr val="222222"/>
                </a:solidFill>
                <a:highlight>
                  <a:srgbClr val="FFFFFF"/>
                </a:highlight>
                <a:latin typeface="Roboto"/>
                <a:ea typeface="Roboto"/>
                <a:cs typeface="Roboto"/>
                <a:sym typeface="Roboto"/>
              </a:rPr>
              <a:t>Email:    </a:t>
            </a:r>
            <a:r>
              <a:rPr lang="en-IE" sz="2100" u="sng">
                <a:solidFill>
                  <a:schemeClr val="hlink"/>
                </a:solidFill>
                <a:highlight>
                  <a:srgbClr val="FFFFFF"/>
                </a:highlight>
                <a:latin typeface="Roboto"/>
                <a:ea typeface="Roboto"/>
                <a:cs typeface="Roboto"/>
                <a:sym typeface="Roboto"/>
                <a:hlinkClick r:id="rId9"/>
              </a:rPr>
              <a:t>scoilnetpdst@gmail.com</a:t>
            </a:r>
            <a:br>
              <a:rPr lang="en-IE" sz="2100">
                <a:solidFill>
                  <a:srgbClr val="222222"/>
                </a:solidFill>
                <a:highlight>
                  <a:srgbClr val="FFFFFF"/>
                </a:highlight>
                <a:latin typeface="Roboto"/>
                <a:ea typeface="Roboto"/>
                <a:cs typeface="Roboto"/>
                <a:sym typeface="Roboto"/>
              </a:rPr>
            </a:br>
            <a:br>
              <a:rPr lang="en-IE" sz="2100">
                <a:solidFill>
                  <a:srgbClr val="222222"/>
                </a:solidFill>
                <a:highlight>
                  <a:srgbClr val="FFFFFF"/>
                </a:highlight>
                <a:latin typeface="Roboto"/>
                <a:ea typeface="Roboto"/>
                <a:cs typeface="Roboto"/>
                <a:sym typeface="Roboto"/>
              </a:rPr>
            </a:br>
            <a:r>
              <a:rPr lang="en-IE" sz="2100">
                <a:solidFill>
                  <a:srgbClr val="222222"/>
                </a:solidFill>
                <a:highlight>
                  <a:srgbClr val="FFFFFF"/>
                </a:highlight>
                <a:latin typeface="Roboto"/>
                <a:ea typeface="Roboto"/>
                <a:cs typeface="Roboto"/>
                <a:sym typeface="Roboto"/>
              </a:rPr>
              <a:t>Twitter:  </a:t>
            </a:r>
            <a:r>
              <a:rPr lang="en-IE" sz="1800">
                <a:solidFill>
                  <a:srgbClr val="657786"/>
                </a:solidFill>
                <a:highlight>
                  <a:schemeClr val="lt1"/>
                </a:highlight>
                <a:latin typeface="Calibri"/>
                <a:ea typeface="Calibri"/>
                <a:cs typeface="Calibri"/>
                <a:sym typeface="Calibri"/>
              </a:rPr>
              <a:t>@ScoilnetPPrim</a:t>
            </a:r>
            <a:endParaRPr sz="2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300"/>
              <a:buFont typeface="Arial"/>
              <a:buNone/>
            </a:pPr>
            <a:r>
              <a:rPr lang="en-IE" sz="2100">
                <a:solidFill>
                  <a:srgbClr val="222222"/>
                </a:solidFill>
                <a:highlight>
                  <a:srgbClr val="FFFFFF"/>
                </a:highlight>
                <a:latin typeface="Roboto"/>
                <a:ea typeface="Roboto"/>
                <a:cs typeface="Roboto"/>
                <a:sym typeface="Roboto"/>
              </a:rPr>
              <a:t> </a:t>
            </a:r>
            <a:endParaRPr sz="2900" b="1">
              <a:solidFill>
                <a:srgbClr val="0B5394"/>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DST">
  <a:themeElements>
    <a:clrScheme name="PDST">
      <a:dk1>
        <a:srgbClr val="595959"/>
      </a:dk1>
      <a:lt1>
        <a:srgbClr val="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1094</Words>
  <Application>Microsoft Macintosh PowerPoint</Application>
  <PresentationFormat>Widescreen</PresentationFormat>
  <Paragraphs>146</Paragraphs>
  <Slides>23</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Corbel</vt:lpstr>
      <vt:lpstr>Calibri</vt:lpstr>
      <vt:lpstr>Arial</vt:lpstr>
      <vt:lpstr>Noto Sans Symbols</vt:lpstr>
      <vt:lpstr>Roboto</vt:lpstr>
      <vt:lpstr>Banded</vt:lpstr>
      <vt:lpstr>PDST</vt:lpstr>
      <vt:lpstr>IRISH SCIENTISTS</vt:lpstr>
      <vt:lpstr>PowerPoint Presentation</vt:lpstr>
      <vt:lpstr>LEARNING INTENTIONS:</vt:lpstr>
      <vt:lpstr>NAME THE IRISH SCIENTISTS:</vt:lpstr>
      <vt:lpstr>MORE…</vt:lpstr>
      <vt:lpstr>SOLUTIONS:</vt:lpstr>
      <vt:lpstr>SOLUTIONS:</vt:lpstr>
      <vt:lpstr>SOLUTIONS</vt:lpstr>
      <vt:lpstr>PLACE THE SCIENTISTS IN CHRONOLOGICAL ORDER</vt:lpstr>
      <vt:lpstr>PowerPoint Presentation</vt:lpstr>
      <vt:lpstr>RESEARCH THE CONTRIBUTION OF SCIENTISTS</vt:lpstr>
      <vt:lpstr>Documenting your Research</vt:lpstr>
      <vt:lpstr>Documenting your Research</vt:lpstr>
      <vt:lpstr>Documenting your Research</vt:lpstr>
      <vt:lpstr>Careers involving Science  TY is a perfect time to research and discovery your career preferences and to make well informed decisions on your Leaving Certificate subject choices in order to align them with your future courses of study and career preferences.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IRISH SCIENTISTS</dc:title>
  <cp:lastModifiedBy>Aoife McDonnell</cp:lastModifiedBy>
  <cp:revision>1</cp:revision>
  <dcterms:modified xsi:type="dcterms:W3CDTF">2020-12-03T16:21:41Z</dcterms:modified>
</cp:coreProperties>
</file>