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41" r:id="rId5"/>
    <p:sldMasterId id="2147483675" r:id="rId6"/>
    <p:sldMasterId id="2147483733" r:id="rId7"/>
    <p:sldMasterId id="2147483689" r:id="rId8"/>
    <p:sldMasterId id="2147483725" r:id="rId9"/>
    <p:sldMasterId id="2147483709" r:id="rId10"/>
    <p:sldMasterId id="2147483717" r:id="rId11"/>
  </p:sldMasterIdLst>
  <p:notesMasterIdLst>
    <p:notesMasterId r:id="rId24"/>
  </p:notesMasterIdLst>
  <p:handoutMasterIdLst>
    <p:handoutMasterId r:id="rId25"/>
  </p:handoutMasterIdLst>
  <p:sldIdLst>
    <p:sldId id="256" r:id="rId12"/>
    <p:sldId id="259" r:id="rId13"/>
    <p:sldId id="274" r:id="rId14"/>
    <p:sldId id="275" r:id="rId15"/>
    <p:sldId id="281" r:id="rId16"/>
    <p:sldId id="276" r:id="rId17"/>
    <p:sldId id="278" r:id="rId18"/>
    <p:sldId id="277" r:id="rId19"/>
    <p:sldId id="279" r:id="rId20"/>
    <p:sldId id="280" r:id="rId21"/>
    <p:sldId id="310" r:id="rId22"/>
    <p:sldId id="28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853A6F-71A3-06EE-C06F-048F17DD86FA}" name="Adrian McCormack" initials="AM" userId="S::adrian.mccormack@oide.ie::8501f6d6-f32f-4acb-b7d2-bfc359fa27e8" providerId="AD"/>
  <p188:author id="{F15416F2-9013-EBF8-25CA-E36FCF7BD528}" name="Irene Stone" initials="IS" userId="S::irene.stone@oide.ie::de25a681-75de-4de8-916e-d324cb224c2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E85AA"/>
    <a:srgbClr val="004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2081BA-213D-4084-921B-45912FEC1384}" v="12" dt="2023-11-21T12:16:15.2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ene Stone" userId="de25a681-75de-4de8-916e-d324cb224c22" providerId="ADAL" clId="{CE2081BA-213D-4084-921B-45912FEC1384}"/>
    <pc:docChg chg="undo custSel modSld">
      <pc:chgData name="Irene Stone" userId="de25a681-75de-4de8-916e-d324cb224c22" providerId="ADAL" clId="{CE2081BA-213D-4084-921B-45912FEC1384}" dt="2023-11-21T13:25:07.713" v="221" actId="1076"/>
      <pc:docMkLst>
        <pc:docMk/>
      </pc:docMkLst>
      <pc:sldChg chg="modSp mod">
        <pc:chgData name="Irene Stone" userId="de25a681-75de-4de8-916e-d324cb224c22" providerId="ADAL" clId="{CE2081BA-213D-4084-921B-45912FEC1384}" dt="2023-11-21T13:04:41.253" v="69" actId="1076"/>
        <pc:sldMkLst>
          <pc:docMk/>
          <pc:sldMk cId="2638833844" sldId="259"/>
        </pc:sldMkLst>
        <pc:spChg chg="mod">
          <ac:chgData name="Irene Stone" userId="de25a681-75de-4de8-916e-d324cb224c22" providerId="ADAL" clId="{CE2081BA-213D-4084-921B-45912FEC1384}" dt="2023-11-21T13:04:35.876" v="68" actId="27636"/>
          <ac:spMkLst>
            <pc:docMk/>
            <pc:sldMk cId="2638833844" sldId="259"/>
            <ac:spMk id="3" creationId="{29520A64-45BD-DAF0-26A5-C0F2645271A5}"/>
          </ac:spMkLst>
        </pc:spChg>
        <pc:spChg chg="mod">
          <ac:chgData name="Irene Stone" userId="de25a681-75de-4de8-916e-d324cb224c22" providerId="ADAL" clId="{CE2081BA-213D-4084-921B-45912FEC1384}" dt="2023-11-21T13:04:41.253" v="69" actId="1076"/>
          <ac:spMkLst>
            <pc:docMk/>
            <pc:sldMk cId="2638833844" sldId="259"/>
            <ac:spMk id="10" creationId="{87806F53-4D02-E36E-4929-DF35A18788B4}"/>
          </ac:spMkLst>
        </pc:spChg>
      </pc:sldChg>
      <pc:sldChg chg="addSp modSp mod modAnim">
        <pc:chgData name="Irene Stone" userId="de25a681-75de-4de8-916e-d324cb224c22" providerId="ADAL" clId="{CE2081BA-213D-4084-921B-45912FEC1384}" dt="2023-11-21T11:55:32.748" v="7"/>
        <pc:sldMkLst>
          <pc:docMk/>
          <pc:sldMk cId="0" sldId="274"/>
        </pc:sldMkLst>
        <pc:spChg chg="add mod">
          <ac:chgData name="Irene Stone" userId="de25a681-75de-4de8-916e-d324cb224c22" providerId="ADAL" clId="{CE2081BA-213D-4084-921B-45912FEC1384}" dt="2023-11-21T11:55:00.259" v="1" actId="1076"/>
          <ac:spMkLst>
            <pc:docMk/>
            <pc:sldMk cId="0" sldId="274"/>
            <ac:spMk id="2" creationId="{882A5E89-00FF-CB89-DD79-B0BFDF1F4B7A}"/>
          </ac:spMkLst>
        </pc:spChg>
        <pc:spChg chg="mod">
          <ac:chgData name="Irene Stone" userId="de25a681-75de-4de8-916e-d324cb224c22" providerId="ADAL" clId="{CE2081BA-213D-4084-921B-45912FEC1384}" dt="2023-11-21T11:55:17.870" v="2" actId="1076"/>
          <ac:spMkLst>
            <pc:docMk/>
            <pc:sldMk cId="0" sldId="274"/>
            <ac:spMk id="1956" creationId="{00000000-0000-0000-0000-000000000000}"/>
          </ac:spMkLst>
        </pc:spChg>
        <pc:spChg chg="mod">
          <ac:chgData name="Irene Stone" userId="de25a681-75de-4de8-916e-d324cb224c22" providerId="ADAL" clId="{CE2081BA-213D-4084-921B-45912FEC1384}" dt="2023-11-21T11:55:23.147" v="3" actId="1076"/>
          <ac:spMkLst>
            <pc:docMk/>
            <pc:sldMk cId="0" sldId="274"/>
            <ac:spMk id="1957" creationId="{00000000-0000-0000-0000-000000000000}"/>
          </ac:spMkLst>
        </pc:spChg>
      </pc:sldChg>
      <pc:sldChg chg="addSp modSp mod">
        <pc:chgData name="Irene Stone" userId="de25a681-75de-4de8-916e-d324cb224c22" providerId="ADAL" clId="{CE2081BA-213D-4084-921B-45912FEC1384}" dt="2023-11-21T13:25:07.713" v="221" actId="1076"/>
        <pc:sldMkLst>
          <pc:docMk/>
          <pc:sldMk cId="0" sldId="276"/>
        </pc:sldMkLst>
        <pc:spChg chg="add mod">
          <ac:chgData name="Irene Stone" userId="de25a681-75de-4de8-916e-d324cb224c22" providerId="ADAL" clId="{CE2081BA-213D-4084-921B-45912FEC1384}" dt="2023-11-21T13:25:03.107" v="220" actId="1076"/>
          <ac:spMkLst>
            <pc:docMk/>
            <pc:sldMk cId="0" sldId="276"/>
            <ac:spMk id="3" creationId="{CC176340-1453-49B3-4C88-F8E19F93B5CA}"/>
          </ac:spMkLst>
        </pc:spChg>
        <pc:spChg chg="mod">
          <ac:chgData name="Irene Stone" userId="de25a681-75de-4de8-916e-d324cb224c22" providerId="ADAL" clId="{CE2081BA-213D-4084-921B-45912FEC1384}" dt="2023-11-21T13:24:52.326" v="217" actId="1076"/>
          <ac:spMkLst>
            <pc:docMk/>
            <pc:sldMk cId="0" sldId="276"/>
            <ac:spMk id="1978" creationId="{00000000-0000-0000-0000-000000000000}"/>
          </ac:spMkLst>
        </pc:spChg>
        <pc:spChg chg="mod">
          <ac:chgData name="Irene Stone" userId="de25a681-75de-4de8-916e-d324cb224c22" providerId="ADAL" clId="{CE2081BA-213D-4084-921B-45912FEC1384}" dt="2023-11-21T13:25:07.713" v="221" actId="1076"/>
          <ac:spMkLst>
            <pc:docMk/>
            <pc:sldMk cId="0" sldId="276"/>
            <ac:spMk id="1979" creationId="{00000000-0000-0000-0000-000000000000}"/>
          </ac:spMkLst>
        </pc:spChg>
        <pc:picChg chg="mod">
          <ac:chgData name="Irene Stone" userId="de25a681-75de-4de8-916e-d324cb224c22" providerId="ADAL" clId="{CE2081BA-213D-4084-921B-45912FEC1384}" dt="2023-11-21T13:24:54.881" v="218" actId="1076"/>
          <ac:picMkLst>
            <pc:docMk/>
            <pc:sldMk cId="0" sldId="276"/>
            <ac:picMk id="1980" creationId="{00000000-0000-0000-0000-000000000000}"/>
          </ac:picMkLst>
        </pc:picChg>
      </pc:sldChg>
      <pc:sldChg chg="modSp mod">
        <pc:chgData name="Irene Stone" userId="de25a681-75de-4de8-916e-d324cb224c22" providerId="ADAL" clId="{CE2081BA-213D-4084-921B-45912FEC1384}" dt="2023-11-21T12:15:19.453" v="42" actId="1076"/>
        <pc:sldMkLst>
          <pc:docMk/>
          <pc:sldMk cId="0" sldId="277"/>
        </pc:sldMkLst>
        <pc:spChg chg="mod">
          <ac:chgData name="Irene Stone" userId="de25a681-75de-4de8-916e-d324cb224c22" providerId="ADAL" clId="{CE2081BA-213D-4084-921B-45912FEC1384}" dt="2023-11-21T12:15:19.453" v="42" actId="1076"/>
          <ac:spMkLst>
            <pc:docMk/>
            <pc:sldMk cId="0" sldId="277"/>
            <ac:spMk id="1988" creationId="{00000000-0000-0000-0000-000000000000}"/>
          </ac:spMkLst>
        </pc:spChg>
      </pc:sldChg>
      <pc:sldChg chg="modSp mod">
        <pc:chgData name="Irene Stone" userId="de25a681-75de-4de8-916e-d324cb224c22" providerId="ADAL" clId="{CE2081BA-213D-4084-921B-45912FEC1384}" dt="2023-11-21T12:15:24.156" v="44" actId="1076"/>
        <pc:sldMkLst>
          <pc:docMk/>
          <pc:sldMk cId="0" sldId="278"/>
        </pc:sldMkLst>
        <pc:spChg chg="mod">
          <ac:chgData name="Irene Stone" userId="de25a681-75de-4de8-916e-d324cb224c22" providerId="ADAL" clId="{CE2081BA-213D-4084-921B-45912FEC1384}" dt="2023-11-21T12:14:22.644" v="40" actId="20577"/>
          <ac:spMkLst>
            <pc:docMk/>
            <pc:sldMk cId="0" sldId="278"/>
            <ac:spMk id="5" creationId="{8A7DDD5B-3D7C-471B-D49B-6BA00B4E130B}"/>
          </ac:spMkLst>
        </pc:spChg>
        <pc:spChg chg="mod">
          <ac:chgData name="Irene Stone" userId="de25a681-75de-4de8-916e-d324cb224c22" providerId="ADAL" clId="{CE2081BA-213D-4084-921B-45912FEC1384}" dt="2023-11-21T12:15:24.156" v="44" actId="1076"/>
          <ac:spMkLst>
            <pc:docMk/>
            <pc:sldMk cId="0" sldId="278"/>
            <ac:spMk id="2000" creationId="{00000000-0000-0000-0000-000000000000}"/>
          </ac:spMkLst>
        </pc:spChg>
      </pc:sldChg>
      <pc:sldChg chg="modSp mod">
        <pc:chgData name="Irene Stone" userId="de25a681-75de-4de8-916e-d324cb224c22" providerId="ADAL" clId="{CE2081BA-213D-4084-921B-45912FEC1384}" dt="2023-11-21T12:15:32.158" v="46" actId="1076"/>
        <pc:sldMkLst>
          <pc:docMk/>
          <pc:sldMk cId="0" sldId="279"/>
        </pc:sldMkLst>
        <pc:spChg chg="mod">
          <ac:chgData name="Irene Stone" userId="de25a681-75de-4de8-916e-d324cb224c22" providerId="ADAL" clId="{CE2081BA-213D-4084-921B-45912FEC1384}" dt="2023-11-21T12:15:32.158" v="46" actId="1076"/>
          <ac:spMkLst>
            <pc:docMk/>
            <pc:sldMk cId="0" sldId="279"/>
            <ac:spMk id="2008" creationId="{00000000-0000-0000-0000-000000000000}"/>
          </ac:spMkLst>
        </pc:spChg>
      </pc:sldChg>
      <pc:sldChg chg="addSp modSp mod modAnim">
        <pc:chgData name="Irene Stone" userId="de25a681-75de-4de8-916e-d324cb224c22" providerId="ADAL" clId="{CE2081BA-213D-4084-921B-45912FEC1384}" dt="2023-11-21T12:16:15.299" v="59"/>
        <pc:sldMkLst>
          <pc:docMk/>
          <pc:sldMk cId="0" sldId="280"/>
        </pc:sldMkLst>
        <pc:spChg chg="mod">
          <ac:chgData name="Irene Stone" userId="de25a681-75de-4de8-916e-d324cb224c22" providerId="ADAL" clId="{CE2081BA-213D-4084-921B-45912FEC1384}" dt="2023-11-21T12:15:38.271" v="48" actId="1076"/>
          <ac:spMkLst>
            <pc:docMk/>
            <pc:sldMk cId="0" sldId="280"/>
            <ac:spMk id="2019" creationId="{00000000-0000-0000-0000-000000000000}"/>
          </ac:spMkLst>
        </pc:spChg>
        <pc:spChg chg="mod">
          <ac:chgData name="Irene Stone" userId="de25a681-75de-4de8-916e-d324cb224c22" providerId="ADAL" clId="{CE2081BA-213D-4084-921B-45912FEC1384}" dt="2023-11-21T12:16:04.278" v="56" actId="20577"/>
          <ac:spMkLst>
            <pc:docMk/>
            <pc:sldMk cId="0" sldId="280"/>
            <ac:spMk id="2022" creationId="{00000000-0000-0000-0000-000000000000}"/>
          </ac:spMkLst>
        </pc:spChg>
        <pc:picChg chg="add mod">
          <ac:chgData name="Irene Stone" userId="de25a681-75de-4de8-916e-d324cb224c22" providerId="ADAL" clId="{CE2081BA-213D-4084-921B-45912FEC1384}" dt="2023-11-21T12:16:07.494" v="57" actId="1076"/>
          <ac:picMkLst>
            <pc:docMk/>
            <pc:sldMk cId="0" sldId="280"/>
            <ac:picMk id="5" creationId="{8FB93BE5-08C8-7350-039E-648AEB8B7DF7}"/>
          </ac:picMkLst>
        </pc:picChg>
      </pc:sldChg>
      <pc:sldChg chg="modSp mod">
        <pc:chgData name="Irene Stone" userId="de25a681-75de-4de8-916e-d324cb224c22" providerId="ADAL" clId="{CE2081BA-213D-4084-921B-45912FEC1384}" dt="2023-11-21T11:55:52.859" v="9" actId="1076"/>
        <pc:sldMkLst>
          <pc:docMk/>
          <pc:sldMk cId="3358837260" sldId="281"/>
        </pc:sldMkLst>
        <pc:spChg chg="mod">
          <ac:chgData name="Irene Stone" userId="de25a681-75de-4de8-916e-d324cb224c22" providerId="ADAL" clId="{CE2081BA-213D-4084-921B-45912FEC1384}" dt="2023-11-21T11:55:52.859" v="9" actId="1076"/>
          <ac:spMkLst>
            <pc:docMk/>
            <pc:sldMk cId="3358837260" sldId="281"/>
            <ac:spMk id="7" creationId="{E30389A1-43CF-C904-FFBB-6F82F4CDEEE8}"/>
          </ac:spMkLst>
        </pc:spChg>
      </pc:sldChg>
      <pc:sldChg chg="addSp modSp mod modAnim">
        <pc:chgData name="Irene Stone" userId="de25a681-75de-4de8-916e-d324cb224c22" providerId="ADAL" clId="{CE2081BA-213D-4084-921B-45912FEC1384}" dt="2023-11-21T12:16:40.248" v="61" actId="208"/>
        <pc:sldMkLst>
          <pc:docMk/>
          <pc:sldMk cId="3383354032" sldId="282"/>
        </pc:sldMkLst>
        <pc:spChg chg="mod">
          <ac:chgData name="Irene Stone" userId="de25a681-75de-4de8-916e-d324cb224c22" providerId="ADAL" clId="{CE2081BA-213D-4084-921B-45912FEC1384}" dt="2023-11-21T11:58:40.780" v="35" actId="20577"/>
          <ac:spMkLst>
            <pc:docMk/>
            <pc:sldMk cId="3383354032" sldId="282"/>
            <ac:spMk id="1989" creationId="{00000000-0000-0000-0000-000000000000}"/>
          </ac:spMkLst>
        </pc:spChg>
        <pc:picChg chg="add mod">
          <ac:chgData name="Irene Stone" userId="de25a681-75de-4de8-916e-d324cb224c22" providerId="ADAL" clId="{CE2081BA-213D-4084-921B-45912FEC1384}" dt="2023-11-21T12:16:40.248" v="61" actId="208"/>
          <ac:picMkLst>
            <pc:docMk/>
            <pc:sldMk cId="3383354032" sldId="282"/>
            <ac:picMk id="3" creationId="{6EE37185-3CC3-06C5-7B79-13AB7F631049}"/>
          </ac:picMkLst>
        </pc:picChg>
      </pc:sldChg>
      <pc:sldChg chg="modSp mod">
        <pc:chgData name="Irene Stone" userId="de25a681-75de-4de8-916e-d324cb224c22" providerId="ADAL" clId="{CE2081BA-213D-4084-921B-45912FEC1384}" dt="2023-11-21T12:16:31.601" v="60" actId="1076"/>
        <pc:sldMkLst>
          <pc:docMk/>
          <pc:sldMk cId="1951646789" sldId="310"/>
        </pc:sldMkLst>
        <pc:spChg chg="mod">
          <ac:chgData name="Irene Stone" userId="de25a681-75de-4de8-916e-d324cb224c22" providerId="ADAL" clId="{CE2081BA-213D-4084-921B-45912FEC1384}" dt="2023-11-21T12:16:31.601" v="60" actId="1076"/>
          <ac:spMkLst>
            <pc:docMk/>
            <pc:sldMk cId="1951646789" sldId="310"/>
            <ac:spMk id="4" creationId="{B0A3219C-641F-7110-06DD-1BCD5D5E5315}"/>
          </ac:spMkLst>
        </pc:spChg>
        <pc:spChg chg="mod">
          <ac:chgData name="Irene Stone" userId="de25a681-75de-4de8-916e-d324cb224c22" providerId="ADAL" clId="{CE2081BA-213D-4084-921B-45912FEC1384}" dt="2023-11-21T11:58:12.550" v="32" actId="108"/>
          <ac:spMkLst>
            <pc:docMk/>
            <pc:sldMk cId="1951646789" sldId="310"/>
            <ac:spMk id="5" creationId="{7101D639-C3F8-2E46-F69E-0D1A0B3C7A4F}"/>
          </ac:spMkLst>
        </pc:spChg>
        <pc:picChg chg="mod">
          <ac:chgData name="Irene Stone" userId="de25a681-75de-4de8-916e-d324cb224c22" providerId="ADAL" clId="{CE2081BA-213D-4084-921B-45912FEC1384}" dt="2023-11-21T11:58:17.647" v="33" actId="1076"/>
          <ac:picMkLst>
            <pc:docMk/>
            <pc:sldMk cId="1951646789" sldId="310"/>
            <ac:picMk id="7" creationId="{D27F3C4D-6032-FE21-A5EC-1754BF9798E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E258C5-75BE-93F8-A16A-4050621548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5BD66BB6-5650-586B-27F1-2D1653FE20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7FCAC1-A11E-4B46-9803-81E3EDD38202}" type="datetimeFigureOut">
              <a:rPr lang="en-IE" smtClean="0"/>
              <a:t>21/11/2023</a:t>
            </a:fld>
            <a:endParaRPr lang="en-IE"/>
          </a:p>
        </p:txBody>
      </p:sp>
      <p:sp>
        <p:nvSpPr>
          <p:cNvPr id="4" name="Footer Placeholder 3">
            <a:extLst>
              <a:ext uri="{FF2B5EF4-FFF2-40B4-BE49-F238E27FC236}">
                <a16:creationId xmlns:a16="http://schemas.microsoft.com/office/drawing/2014/main" id="{9BF44072-84DC-F51A-D675-6744DD34E8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61ED3D2E-6233-38D8-6625-1010EC68F6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699CB4-CA28-4364-A8C8-DE68DF080A4E}" type="slidenum">
              <a:rPr lang="en-IE" smtClean="0"/>
              <a:t>‹#›</a:t>
            </a:fld>
            <a:endParaRPr lang="en-IE"/>
          </a:p>
        </p:txBody>
      </p:sp>
    </p:spTree>
    <p:extLst>
      <p:ext uri="{BB962C8B-B14F-4D97-AF65-F5344CB8AC3E}">
        <p14:creationId xmlns:p14="http://schemas.microsoft.com/office/powerpoint/2010/main" val="327089366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DF4485-8988-4DE2-BC28-1FB802FC5CE5}" type="datetimeFigureOut">
              <a:rPr lang="en-IE" smtClean="0"/>
              <a:t>21/11/2023</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27F17-31A8-4877-B718-D306516D8F8C}" type="slidenum">
              <a:rPr lang="en-IE" smtClean="0"/>
              <a:t>‹#›</a:t>
            </a:fld>
            <a:endParaRPr lang="en-IE"/>
          </a:p>
        </p:txBody>
      </p:sp>
    </p:spTree>
    <p:extLst>
      <p:ext uri="{BB962C8B-B14F-4D97-AF65-F5344CB8AC3E}">
        <p14:creationId xmlns:p14="http://schemas.microsoft.com/office/powerpoint/2010/main" val="3811381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sa.gov/audience/forstudents/5-8/features/nasa-knows/what-is-a-satellite-58.html"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met.ie/education/satellite-images-of-ireland"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asa.gov/audience/forstudents/5-8/features/nasa-knows/what-is-a-satellite-58.htm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met.ie/education/satellite-images-of-irelan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oEF4EY6SP8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ariss.org/contact-the-iss.ht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Page 1-5 support document</a:t>
            </a:r>
          </a:p>
          <a:p>
            <a:endParaRPr lang="en-IE"/>
          </a:p>
        </p:txBody>
      </p:sp>
      <p:sp>
        <p:nvSpPr>
          <p:cNvPr id="4" name="Slide Number Placeholder 3"/>
          <p:cNvSpPr>
            <a:spLocks noGrp="1"/>
          </p:cNvSpPr>
          <p:nvPr>
            <p:ph type="sldNum" sz="quarter" idx="5"/>
          </p:nvPr>
        </p:nvSpPr>
        <p:spPr/>
        <p:txBody>
          <a:bodyPr/>
          <a:lstStyle/>
          <a:p>
            <a:fld id="{F4B27F17-31A8-4877-B718-D306516D8F8C}" type="slidenum">
              <a:rPr lang="en-IE" smtClean="0"/>
              <a:t>1</a:t>
            </a:fld>
            <a:endParaRPr lang="en-IE"/>
          </a:p>
        </p:txBody>
      </p:sp>
    </p:spTree>
    <p:extLst>
      <p:ext uri="{BB962C8B-B14F-4D97-AF65-F5344CB8AC3E}">
        <p14:creationId xmlns:p14="http://schemas.microsoft.com/office/powerpoint/2010/main" val="3643817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4B27F17-31A8-4877-B718-D306516D8F8C}" type="slidenum">
              <a:rPr lang="en-IE" smtClean="0"/>
              <a:t>2</a:t>
            </a:fld>
            <a:endParaRPr lang="en-IE"/>
          </a:p>
        </p:txBody>
      </p:sp>
    </p:spTree>
    <p:extLst>
      <p:ext uri="{BB962C8B-B14F-4D97-AF65-F5344CB8AC3E}">
        <p14:creationId xmlns:p14="http://schemas.microsoft.com/office/powerpoint/2010/main" val="568026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0"/>
        <p:cNvGrpSpPr/>
        <p:nvPr/>
      </p:nvGrpSpPr>
      <p:grpSpPr>
        <a:xfrm>
          <a:off x="0" y="0"/>
          <a:ext cx="0" cy="0"/>
          <a:chOff x="0" y="0"/>
          <a:chExt cx="0" cy="0"/>
        </a:xfrm>
      </p:grpSpPr>
      <p:sp>
        <p:nvSpPr>
          <p:cNvPr id="1951" name="Google Shape;1951;gfe2c73e637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2" name="Google Shape;1952;gfe2c73e637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https://live.staticflickr.com/1892/30562252258_df81529cca_b.jpg</a:t>
            </a:r>
          </a:p>
          <a:p>
            <a:pPr marL="0" lvl="0" indent="0" algn="l" rtl="0">
              <a:lnSpc>
                <a:spcPct val="100000"/>
              </a:lnSpc>
              <a:spcBef>
                <a:spcPts val="0"/>
              </a:spcBef>
              <a:spcAft>
                <a:spcPts val="0"/>
              </a:spcAft>
              <a:buSzPts val="1400"/>
              <a:buNone/>
            </a:pPr>
            <a:endParaRPr lang="en-IE"/>
          </a:p>
        </p:txBody>
      </p:sp>
      <p:sp>
        <p:nvSpPr>
          <p:cNvPr id="1953" name="Google Shape;1953;gfe2c73e637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0"/>
        <p:cNvGrpSpPr/>
        <p:nvPr/>
      </p:nvGrpSpPr>
      <p:grpSpPr>
        <a:xfrm>
          <a:off x="0" y="0"/>
          <a:ext cx="0" cy="0"/>
          <a:chOff x="0" y="0"/>
          <a:chExt cx="0" cy="0"/>
        </a:xfrm>
      </p:grpSpPr>
      <p:sp>
        <p:nvSpPr>
          <p:cNvPr id="1961" name="Google Shape;1961;g21732756ffd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2" name="Google Shape;1962;g21732756ffd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7916"/>
              </a:lnSpc>
              <a:spcBef>
                <a:spcPts val="0"/>
              </a:spcBef>
              <a:spcAft>
                <a:spcPts val="0"/>
              </a:spcAft>
              <a:buSzPts val="1100"/>
              <a:buNone/>
            </a:pPr>
            <a:r>
              <a:rPr lang="en-IE" u="sng">
                <a:solidFill>
                  <a:srgbClr val="1155CC"/>
                </a:solidFill>
                <a:hlinkClick r:id="rId3">
                  <a:extLst>
                    <a:ext uri="{A12FA001-AC4F-418D-AE19-62706E023703}">
                      <ahyp:hlinkClr xmlns:ahyp="http://schemas.microsoft.com/office/drawing/2018/hyperlinkcolor" val="tx"/>
                    </a:ext>
                  </a:extLst>
                </a:hlinkClick>
              </a:rPr>
              <a:t>https://www.nasa.gov/audience/forstudents/5-8/features/nasa-knows/what-is-a-satellite-58.html</a:t>
            </a:r>
            <a:r>
              <a:rPr lang="en-IE"/>
              <a:t> </a:t>
            </a:r>
            <a:endParaRPr/>
          </a:p>
          <a:p>
            <a:pPr marL="0" lvl="0" indent="0" algn="l" rtl="0">
              <a:lnSpc>
                <a:spcPct val="107916"/>
              </a:lnSpc>
              <a:spcBef>
                <a:spcPts val="800"/>
              </a:spcBef>
              <a:spcAft>
                <a:spcPts val="0"/>
              </a:spcAft>
              <a:buSzPts val="1100"/>
              <a:buNone/>
            </a:pPr>
            <a:r>
              <a:rPr lang="en-IE" u="sng">
                <a:solidFill>
                  <a:schemeClr val="hlink"/>
                </a:solidFill>
                <a:hlinkClick r:id="rId4"/>
              </a:rPr>
              <a:t>https://www.met.ie/education/satellite-images-of-ireland</a:t>
            </a:r>
            <a:r>
              <a:rPr lang="en-IE"/>
              <a:t> </a:t>
            </a:r>
            <a:endParaRPr/>
          </a:p>
          <a:p>
            <a:pPr marL="0" lvl="0" indent="0" algn="l" rtl="0">
              <a:lnSpc>
                <a:spcPct val="107916"/>
              </a:lnSpc>
              <a:spcBef>
                <a:spcPts val="800"/>
              </a:spcBef>
              <a:spcAft>
                <a:spcPts val="0"/>
              </a:spcAft>
              <a:buSzPts val="1100"/>
              <a:buNone/>
            </a:pPr>
            <a:endParaRPr/>
          </a:p>
          <a:p>
            <a:pPr marL="0" lvl="0" indent="0" algn="l" rtl="0">
              <a:lnSpc>
                <a:spcPct val="100000"/>
              </a:lnSpc>
              <a:spcBef>
                <a:spcPts val="800"/>
              </a:spcBef>
              <a:spcAft>
                <a:spcPts val="0"/>
              </a:spcAft>
              <a:buSzPts val="1400"/>
              <a:buNone/>
            </a:pPr>
            <a:endParaRPr/>
          </a:p>
        </p:txBody>
      </p:sp>
      <p:sp>
        <p:nvSpPr>
          <p:cNvPr id="1963" name="Google Shape;1963;g21732756ffd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0"/>
        <p:cNvGrpSpPr/>
        <p:nvPr/>
      </p:nvGrpSpPr>
      <p:grpSpPr>
        <a:xfrm>
          <a:off x="0" y="0"/>
          <a:ext cx="0" cy="0"/>
          <a:chOff x="0" y="0"/>
          <a:chExt cx="0" cy="0"/>
        </a:xfrm>
      </p:grpSpPr>
      <p:sp>
        <p:nvSpPr>
          <p:cNvPr id="1961" name="Google Shape;1961;g21732756ffd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2" name="Google Shape;1962;g21732756ffd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7916"/>
              </a:lnSpc>
              <a:spcBef>
                <a:spcPts val="0"/>
              </a:spcBef>
              <a:spcAft>
                <a:spcPts val="0"/>
              </a:spcAft>
              <a:buSzPts val="1100"/>
              <a:buNone/>
            </a:pPr>
            <a:r>
              <a:rPr lang="en-IE" u="sng">
                <a:solidFill>
                  <a:srgbClr val="1155CC"/>
                </a:solidFill>
                <a:hlinkClick r:id="rId3">
                  <a:extLst>
                    <a:ext uri="{A12FA001-AC4F-418D-AE19-62706E023703}">
                      <ahyp:hlinkClr xmlns:ahyp="http://schemas.microsoft.com/office/drawing/2018/hyperlinkcolor" val="tx"/>
                    </a:ext>
                  </a:extLst>
                </a:hlinkClick>
              </a:rPr>
              <a:t>https://www.nasa.gov/audience/forstudents/5-8/features/nasa-knows/what-is-a-satellite-58.html</a:t>
            </a:r>
            <a:r>
              <a:rPr lang="en-IE"/>
              <a:t> </a:t>
            </a:r>
            <a:endParaRPr/>
          </a:p>
          <a:p>
            <a:pPr marL="0" lvl="0" indent="0" algn="l" rtl="0">
              <a:lnSpc>
                <a:spcPct val="107916"/>
              </a:lnSpc>
              <a:spcBef>
                <a:spcPts val="800"/>
              </a:spcBef>
              <a:spcAft>
                <a:spcPts val="0"/>
              </a:spcAft>
              <a:buSzPts val="1100"/>
              <a:buNone/>
            </a:pPr>
            <a:r>
              <a:rPr lang="en-IE" u="sng">
                <a:solidFill>
                  <a:schemeClr val="hlink"/>
                </a:solidFill>
                <a:hlinkClick r:id="rId4"/>
              </a:rPr>
              <a:t>https://www.met.ie/education/satellite-images-of-ireland</a:t>
            </a:r>
            <a:r>
              <a:rPr lang="en-IE"/>
              <a:t> </a:t>
            </a:r>
            <a:endParaRPr/>
          </a:p>
          <a:p>
            <a:pPr marL="0" lvl="0" indent="0" algn="l" rtl="0">
              <a:lnSpc>
                <a:spcPct val="107916"/>
              </a:lnSpc>
              <a:spcBef>
                <a:spcPts val="800"/>
              </a:spcBef>
              <a:spcAft>
                <a:spcPts val="0"/>
              </a:spcAft>
              <a:buSzPts val="1100"/>
              <a:buNone/>
            </a:pPr>
            <a:endParaRPr/>
          </a:p>
          <a:p>
            <a:pPr marL="0" lvl="0" indent="0" algn="l" rtl="0">
              <a:lnSpc>
                <a:spcPct val="100000"/>
              </a:lnSpc>
              <a:spcBef>
                <a:spcPts val="800"/>
              </a:spcBef>
              <a:spcAft>
                <a:spcPts val="0"/>
              </a:spcAft>
              <a:buSzPts val="1400"/>
              <a:buNone/>
            </a:pPr>
            <a:endParaRPr/>
          </a:p>
        </p:txBody>
      </p:sp>
      <p:sp>
        <p:nvSpPr>
          <p:cNvPr id="1963" name="Google Shape;1963;g21732756ffd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5</a:t>
            </a:fld>
            <a:endParaRPr/>
          </a:p>
        </p:txBody>
      </p:sp>
    </p:spTree>
    <p:extLst>
      <p:ext uri="{BB962C8B-B14F-4D97-AF65-F5344CB8AC3E}">
        <p14:creationId xmlns:p14="http://schemas.microsoft.com/office/powerpoint/2010/main" val="1001182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2"/>
        <p:cNvGrpSpPr/>
        <p:nvPr/>
      </p:nvGrpSpPr>
      <p:grpSpPr>
        <a:xfrm>
          <a:off x="0" y="0"/>
          <a:ext cx="0" cy="0"/>
          <a:chOff x="0" y="0"/>
          <a:chExt cx="0" cy="0"/>
        </a:xfrm>
      </p:grpSpPr>
      <p:sp>
        <p:nvSpPr>
          <p:cNvPr id="1973" name="Google Shape;1973;g21732756ffd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4" name="Google Shape;1974;g21732756ffd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7916"/>
              </a:lnSpc>
              <a:spcBef>
                <a:spcPts val="0"/>
              </a:spcBef>
              <a:spcAft>
                <a:spcPts val="0"/>
              </a:spcAft>
              <a:buSzPts val="1100"/>
              <a:buNone/>
            </a:pPr>
            <a:r>
              <a:rPr lang="en-IE" u="sng">
                <a:solidFill>
                  <a:schemeClr val="hlink"/>
                </a:solidFill>
                <a:hlinkClick r:id="rId3"/>
              </a:rPr>
              <a:t>https://www.youtube.com/watch?v=oEF4EY6SP8E</a:t>
            </a:r>
            <a:r>
              <a:rPr lang="en-IE"/>
              <a:t> </a:t>
            </a:r>
            <a:endParaRPr/>
          </a:p>
          <a:p>
            <a:pPr marL="0" lvl="0" indent="0" algn="l" rtl="0">
              <a:lnSpc>
                <a:spcPct val="107916"/>
              </a:lnSpc>
              <a:spcBef>
                <a:spcPts val="800"/>
              </a:spcBef>
              <a:spcAft>
                <a:spcPts val="0"/>
              </a:spcAft>
              <a:buSzPts val="1100"/>
              <a:buNone/>
            </a:pPr>
            <a:r>
              <a:rPr lang="en-IE" b="1" i="1"/>
              <a:t>Did you know: </a:t>
            </a:r>
            <a:r>
              <a:rPr lang="en-IE" i="1"/>
              <a:t>Ireland will soon launch it’s very first satellite EIRSAT-1. EIRSAT-1 stands for the Educational Irish Research Satellite 1. It is a satellite about the size of a shoe box, called a CubeSat. It is a small scale satellite but still needs the same functionality as a large mission. The satellite must be able to power itself, orientate itself in space, communicate to the ground station being built on the roof of the UCD School of Physics and collect data from the three science experiments on-board.</a:t>
            </a:r>
            <a:endParaRPr/>
          </a:p>
          <a:p>
            <a:pPr marL="0" lvl="0" indent="0" algn="l" rtl="0">
              <a:lnSpc>
                <a:spcPct val="100000"/>
              </a:lnSpc>
              <a:spcBef>
                <a:spcPts val="800"/>
              </a:spcBef>
              <a:spcAft>
                <a:spcPts val="0"/>
              </a:spcAft>
              <a:buSzPts val="1400"/>
              <a:buNone/>
            </a:pPr>
            <a:endParaRPr/>
          </a:p>
        </p:txBody>
      </p:sp>
      <p:sp>
        <p:nvSpPr>
          <p:cNvPr id="1975" name="Google Shape;1975;g21732756ffd_0_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g21732756ffd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6" name="Google Shape;1996;g21732756ffd_0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97" name="Google Shape;1997;g21732756ffd_0_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2"/>
        <p:cNvGrpSpPr/>
        <p:nvPr/>
      </p:nvGrpSpPr>
      <p:grpSpPr>
        <a:xfrm>
          <a:off x="0" y="0"/>
          <a:ext cx="0" cy="0"/>
          <a:chOff x="0" y="0"/>
          <a:chExt cx="0" cy="0"/>
        </a:xfrm>
      </p:grpSpPr>
      <p:sp>
        <p:nvSpPr>
          <p:cNvPr id="1983" name="Google Shape;1983;g21732756ffd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4" name="Google Shape;1984;g21732756ffd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1985" name="Google Shape;1985;g21732756ffd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2"/>
        <p:cNvGrpSpPr/>
        <p:nvPr/>
      </p:nvGrpSpPr>
      <p:grpSpPr>
        <a:xfrm>
          <a:off x="0" y="0"/>
          <a:ext cx="0" cy="0"/>
          <a:chOff x="0" y="0"/>
          <a:chExt cx="0" cy="0"/>
        </a:xfrm>
      </p:grpSpPr>
      <p:sp>
        <p:nvSpPr>
          <p:cNvPr id="2003" name="Google Shape;2003;g21732756ffd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4" name="Google Shape;2004;g21732756ffd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005" name="Google Shape;2005;g21732756ffd_0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3"/>
        <p:cNvGrpSpPr/>
        <p:nvPr/>
      </p:nvGrpSpPr>
      <p:grpSpPr>
        <a:xfrm>
          <a:off x="0" y="0"/>
          <a:ext cx="0" cy="0"/>
          <a:chOff x="0" y="0"/>
          <a:chExt cx="0" cy="0"/>
        </a:xfrm>
      </p:grpSpPr>
      <p:sp>
        <p:nvSpPr>
          <p:cNvPr id="2014" name="Google Shape;2014;g21732756ffd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5" name="Google Shape;2015;g21732756ffd_0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IE" u="sng">
                <a:solidFill>
                  <a:srgbClr val="1155CC"/>
                </a:solidFill>
                <a:hlinkClick r:id="rId3">
                  <a:extLst>
                    <a:ext uri="{A12FA001-AC4F-418D-AE19-62706E023703}">
                      <ahyp:hlinkClr xmlns:ahyp="http://schemas.microsoft.com/office/drawing/2018/hyperlinkcolor" val="tx"/>
                    </a:ext>
                  </a:extLst>
                </a:hlinkClick>
              </a:rPr>
              <a:t>https://www.ariss.org/contact-the-iss.htm</a:t>
            </a:r>
            <a:endParaRPr sz="1100">
              <a:latin typeface="Arial"/>
              <a:ea typeface="Arial"/>
              <a:cs typeface="Arial"/>
              <a:sym typeface="Arial"/>
            </a:endParaRPr>
          </a:p>
          <a:p>
            <a:pPr marL="0" lvl="0" indent="0" algn="l" rtl="0">
              <a:spcBef>
                <a:spcPts val="0"/>
              </a:spcBef>
              <a:spcAft>
                <a:spcPts val="0"/>
              </a:spcAft>
              <a:buSzPts val="11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016" name="Google Shape;2016;g21732756ffd_0_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2"/>
        <p:cNvGrpSpPr/>
        <p:nvPr/>
      </p:nvGrpSpPr>
      <p:grpSpPr>
        <a:xfrm>
          <a:off x="0" y="0"/>
          <a:ext cx="0" cy="0"/>
          <a:chOff x="0" y="0"/>
          <a:chExt cx="0" cy="0"/>
        </a:xfrm>
      </p:grpSpPr>
      <p:sp>
        <p:nvSpPr>
          <p:cNvPr id="1983" name="Google Shape;1983;g21732756ffd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4" name="Google Shape;1984;g21732756ffd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1985" name="Google Shape;1985;g21732756ffd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IE"/>
              <a:t>12</a:t>
            </a:fld>
            <a:endParaRPr/>
          </a:p>
        </p:txBody>
      </p:sp>
    </p:spTree>
    <p:extLst>
      <p:ext uri="{BB962C8B-B14F-4D97-AF65-F5344CB8AC3E}">
        <p14:creationId xmlns:p14="http://schemas.microsoft.com/office/powerpoint/2010/main" val="198631214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sv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17.svg"/><Relationship Id="rId11" Type="http://schemas.openxmlformats.org/officeDocument/2006/relationships/image" Target="../media/image20.png"/><Relationship Id="rId5" Type="http://schemas.openxmlformats.org/officeDocument/2006/relationships/image" Target="../media/image16.png"/><Relationship Id="rId10" Type="http://schemas.openxmlformats.org/officeDocument/2006/relationships/image" Target="../media/image8.svg"/><Relationship Id="rId4" Type="http://schemas.openxmlformats.org/officeDocument/2006/relationships/image" Target="../media/image15.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amp; Subtitle  light">
    <p:bg>
      <p:bgPr>
        <a:gradFill>
          <a:gsLst>
            <a:gs pos="0">
              <a:srgbClr val="246076"/>
            </a:gs>
            <a:gs pos="100000">
              <a:srgbClr val="1987A8"/>
            </a:gs>
          </a:gsLst>
          <a:lin ang="17054404" scaled="0"/>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54E402B-0CEA-76CC-B774-546F74B361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1597" y="805778"/>
            <a:ext cx="5974978" cy="1029025"/>
          </a:xfrm>
          <a:prstGeom prst="rect">
            <a:avLst/>
          </a:prstGeom>
        </p:spPr>
      </p:pic>
      <p:pic>
        <p:nvPicPr>
          <p:cNvPr id="15" name="Graphic 14">
            <a:extLst>
              <a:ext uri="{FF2B5EF4-FFF2-40B4-BE49-F238E27FC236}">
                <a16:creationId xmlns:a16="http://schemas.microsoft.com/office/drawing/2014/main" id="{316989F7-607E-C42C-04A2-493393925C6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5118100"/>
            <a:ext cx="6494688" cy="1739900"/>
          </a:xfrm>
          <a:prstGeom prst="rect">
            <a:avLst/>
          </a:prstGeom>
        </p:spPr>
      </p:pic>
      <p:pic>
        <p:nvPicPr>
          <p:cNvPr id="21" name="Graphic 20">
            <a:extLst>
              <a:ext uri="{FF2B5EF4-FFF2-40B4-BE49-F238E27FC236}">
                <a16:creationId xmlns:a16="http://schemas.microsoft.com/office/drawing/2014/main" id="{D79987BE-CCC5-A892-BA86-A5DFE563B22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91464" y="4044950"/>
            <a:ext cx="10500537" cy="2813051"/>
          </a:xfrm>
          <a:prstGeom prst="rect">
            <a:avLst/>
          </a:prstGeom>
        </p:spPr>
      </p:pic>
      <p:pic>
        <p:nvPicPr>
          <p:cNvPr id="2" name="Creative Commons logo">
            <a:extLst>
              <a:ext uri="{FF2B5EF4-FFF2-40B4-BE49-F238E27FC236}">
                <a16:creationId xmlns:a16="http://schemas.microsoft.com/office/drawing/2014/main" id="{86F8946A-B1BF-D2FE-C298-097FC5BB83C8}"/>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21972" y="6264471"/>
            <a:ext cx="1143000" cy="400050"/>
          </a:xfrm>
          <a:prstGeom prst="rect">
            <a:avLst/>
          </a:prstGeom>
        </p:spPr>
      </p:pic>
      <p:sp>
        <p:nvSpPr>
          <p:cNvPr id="3" name="Title Text">
            <a:extLst>
              <a:ext uri="{FF2B5EF4-FFF2-40B4-BE49-F238E27FC236}">
                <a16:creationId xmlns:a16="http://schemas.microsoft.com/office/drawing/2014/main" id="{DBF4B890-8A06-A22A-70F4-FB49FCCDF498}"/>
              </a:ext>
            </a:extLst>
          </p:cNvPr>
          <p:cNvSpPr txBox="1">
            <a:spLocks noGrp="1"/>
          </p:cNvSpPr>
          <p:nvPr>
            <p:ph type="title"/>
          </p:nvPr>
        </p:nvSpPr>
        <p:spPr>
          <a:xfrm>
            <a:off x="1726163" y="1907006"/>
            <a:ext cx="9576837" cy="2619571"/>
          </a:xfrm>
          <a:prstGeom prst="rect">
            <a:avLst/>
          </a:prstGeom>
        </p:spPr>
        <p:txBody>
          <a:bodyPr anchor="b">
            <a:normAutofit/>
          </a:bodyPr>
          <a:lstStyle>
            <a:lvl1pPr algn="l">
              <a:lnSpc>
                <a:spcPct val="80000"/>
              </a:lnSpc>
              <a:defRPr sz="8000" b="0" i="0" cap="none" spc="-136">
                <a:solidFill>
                  <a:schemeClr val="bg1"/>
                </a:solidFill>
                <a:latin typeface="+mn-lt"/>
                <a:ea typeface="Calibri Light" charset="0"/>
                <a:cs typeface="Calibri Light" charset="0"/>
                <a:sym typeface="Open Sans Light"/>
              </a:defRPr>
            </a:lvl1pPr>
          </a:lstStyle>
          <a:p>
            <a:r>
              <a:rPr lang="en-GB"/>
              <a:t>Click to edit Master title style</a:t>
            </a:r>
            <a:endParaRPr/>
          </a:p>
        </p:txBody>
      </p:sp>
      <p:sp>
        <p:nvSpPr>
          <p:cNvPr id="4" name="Body Level One…">
            <a:extLst>
              <a:ext uri="{FF2B5EF4-FFF2-40B4-BE49-F238E27FC236}">
                <a16:creationId xmlns:a16="http://schemas.microsoft.com/office/drawing/2014/main" id="{CC71582C-4629-6DB1-D32F-85D7F89DDB72}"/>
              </a:ext>
            </a:extLst>
          </p:cNvPr>
          <p:cNvSpPr txBox="1">
            <a:spLocks noGrp="1"/>
          </p:cNvSpPr>
          <p:nvPr>
            <p:ph type="body" sz="quarter" idx="1"/>
          </p:nvPr>
        </p:nvSpPr>
        <p:spPr>
          <a:xfrm>
            <a:off x="1726163" y="4741162"/>
            <a:ext cx="9576837" cy="1503400"/>
          </a:xfrm>
          <a:prstGeom prst="rect">
            <a:avLst/>
          </a:prstGeom>
        </p:spPr>
        <p:txBody>
          <a:bodyPr/>
          <a:lstStyle>
            <a:lvl1pPr marL="0" indent="0" algn="l">
              <a:lnSpc>
                <a:spcPct val="120000"/>
              </a:lnSpc>
              <a:buClr>
                <a:schemeClr val="bg1"/>
              </a:buClr>
              <a:buNone/>
              <a:defRPr sz="4000" b="0" i="0" spc="0">
                <a:solidFill>
                  <a:schemeClr val="bg1"/>
                </a:solidFill>
                <a:latin typeface="+mn-lt"/>
                <a:ea typeface="Calibri Light" charset="0"/>
                <a:cs typeface="Calibri Light" charset="0"/>
              </a:defRPr>
            </a:lvl1pPr>
            <a:lvl2pPr indent="0" algn="l">
              <a:lnSpc>
                <a:spcPct val="120000"/>
              </a:lnSpc>
              <a:buClr>
                <a:schemeClr val="bg1"/>
              </a:buClr>
              <a:defRPr sz="1600" b="0" spc="0">
                <a:solidFill>
                  <a:schemeClr val="tx1"/>
                </a:solidFill>
                <a:latin typeface="+mn-lt"/>
                <a:ea typeface="Calibri" charset="0"/>
                <a:cs typeface="Calibri" charset="0"/>
                <a:sym typeface="Georgia"/>
              </a:defRPr>
            </a:lvl2pPr>
            <a:lvl3pPr algn="l">
              <a:lnSpc>
                <a:spcPct val="120000"/>
              </a:lnSpc>
              <a:buClr>
                <a:schemeClr val="bg1"/>
              </a:buClr>
              <a:defRPr sz="1200" b="0" i="1" spc="0">
                <a:solidFill>
                  <a:schemeClr val="tx1"/>
                </a:solidFill>
                <a:latin typeface="+mn-lt"/>
                <a:ea typeface="Calibri Light" charset="0"/>
                <a:cs typeface="Calibri Light" charset="0"/>
              </a:defRPr>
            </a:lvl3pPr>
            <a:lvl4pPr algn="l">
              <a:lnSpc>
                <a:spcPct val="120000"/>
              </a:lnSpc>
              <a:buClr>
                <a:schemeClr val="bg1"/>
              </a:buClr>
              <a:defRPr sz="1200" spc="0">
                <a:solidFill>
                  <a:schemeClr val="tx1"/>
                </a:solidFill>
                <a:latin typeface="+mn-lt"/>
                <a:ea typeface="Georgia"/>
                <a:cs typeface="Georgia"/>
                <a:sym typeface="Georgia"/>
              </a:defRPr>
            </a:lvl4pPr>
            <a:lvl5pPr algn="l">
              <a:lnSpc>
                <a:spcPct val="120000"/>
              </a:lnSpc>
              <a:buClr>
                <a:schemeClr val="bg1"/>
              </a:buClr>
              <a:defRPr sz="1200" b="0" i="1" spc="0">
                <a:solidFill>
                  <a:schemeClr val="tx1"/>
                </a:solidFill>
                <a:latin typeface="+mn-lt"/>
                <a:ea typeface="Calibri Light" charset="0"/>
                <a:cs typeface="Calibri Light" charset="0"/>
              </a:defRPr>
            </a:lvl5pPr>
          </a:lstStyle>
          <a:p>
            <a:pPr lvl="0"/>
            <a:r>
              <a:rPr lang="en-GB"/>
              <a:t>Click to edit Master text style</a:t>
            </a:r>
          </a:p>
        </p:txBody>
      </p:sp>
    </p:spTree>
    <p:extLst>
      <p:ext uri="{BB962C8B-B14F-4D97-AF65-F5344CB8AC3E}">
        <p14:creationId xmlns:p14="http://schemas.microsoft.com/office/powerpoint/2010/main" val="2534290039"/>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amp; Subtitle  light">
    <p:bg>
      <p:bgPr>
        <a:solidFill>
          <a:schemeClr val="bg1"/>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F2E61496-955F-0BA1-2D5F-8076C78B5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044950"/>
            <a:ext cx="12192000" cy="2813050"/>
          </a:xfrm>
          <a:prstGeom prst="rect">
            <a:avLst/>
          </a:prstGeom>
        </p:spPr>
      </p:pic>
      <p:sp>
        <p:nvSpPr>
          <p:cNvPr id="13" name="Title Text"/>
          <p:cNvSpPr txBox="1">
            <a:spLocks noGrp="1"/>
          </p:cNvSpPr>
          <p:nvPr>
            <p:ph type="title"/>
          </p:nvPr>
        </p:nvSpPr>
        <p:spPr>
          <a:xfrm>
            <a:off x="1726163" y="1907006"/>
            <a:ext cx="9576837" cy="2619571"/>
          </a:xfrm>
          <a:prstGeom prst="rect">
            <a:avLst/>
          </a:prstGeom>
        </p:spPr>
        <p:txBody>
          <a:bodyPr anchor="b">
            <a:normAutofit/>
          </a:bodyPr>
          <a:lstStyle>
            <a:lvl1pPr algn="l">
              <a:lnSpc>
                <a:spcPct val="80000"/>
              </a:lnSpc>
              <a:defRPr sz="8000" b="0" i="0" cap="none" spc="-136">
                <a:solidFill>
                  <a:schemeClr val="tx1"/>
                </a:solidFill>
                <a:latin typeface="+mn-lt"/>
                <a:ea typeface="Calibri Light" charset="0"/>
                <a:cs typeface="Calibri Light" charset="0"/>
                <a:sym typeface="Open Sans Light"/>
              </a:defRPr>
            </a:lvl1pPr>
          </a:lstStyle>
          <a:p>
            <a:r>
              <a:rPr lang="en-GB"/>
              <a:t>Click to edit Master title style</a:t>
            </a:r>
            <a:endParaRPr/>
          </a:p>
        </p:txBody>
      </p:sp>
      <p:sp>
        <p:nvSpPr>
          <p:cNvPr id="14" name="Body Level One…"/>
          <p:cNvSpPr txBox="1">
            <a:spLocks noGrp="1"/>
          </p:cNvSpPr>
          <p:nvPr>
            <p:ph type="body" sz="quarter" idx="1"/>
          </p:nvPr>
        </p:nvSpPr>
        <p:spPr>
          <a:xfrm>
            <a:off x="1726163" y="4741162"/>
            <a:ext cx="9576837" cy="1503400"/>
          </a:xfrm>
          <a:prstGeom prst="rect">
            <a:avLst/>
          </a:prstGeom>
        </p:spPr>
        <p:txBody>
          <a:bodyPr/>
          <a:lstStyle>
            <a:lvl1pPr marL="0" indent="0" algn="l">
              <a:lnSpc>
                <a:spcPct val="120000"/>
              </a:lnSpc>
              <a:buClr>
                <a:schemeClr val="bg1"/>
              </a:buClr>
              <a:buNone/>
              <a:defRPr sz="4000" b="0" i="0" spc="0">
                <a:solidFill>
                  <a:schemeClr val="tx1"/>
                </a:solidFill>
                <a:latin typeface="+mn-lt"/>
                <a:ea typeface="Calibri Light" charset="0"/>
                <a:cs typeface="Calibri Light" charset="0"/>
              </a:defRPr>
            </a:lvl1pPr>
            <a:lvl2pPr indent="0" algn="l">
              <a:lnSpc>
                <a:spcPct val="120000"/>
              </a:lnSpc>
              <a:buClr>
                <a:schemeClr val="bg1"/>
              </a:buClr>
              <a:defRPr sz="1600" b="0" spc="0">
                <a:solidFill>
                  <a:schemeClr val="tx1"/>
                </a:solidFill>
                <a:latin typeface="+mn-lt"/>
                <a:ea typeface="Calibri" charset="0"/>
                <a:cs typeface="Calibri" charset="0"/>
                <a:sym typeface="Georgia"/>
              </a:defRPr>
            </a:lvl2pPr>
            <a:lvl3pPr algn="l">
              <a:lnSpc>
                <a:spcPct val="120000"/>
              </a:lnSpc>
              <a:buClr>
                <a:schemeClr val="bg1"/>
              </a:buClr>
              <a:defRPr sz="1200" b="0" i="1" spc="0">
                <a:solidFill>
                  <a:schemeClr val="tx1"/>
                </a:solidFill>
                <a:latin typeface="+mn-lt"/>
                <a:ea typeface="Calibri Light" charset="0"/>
                <a:cs typeface="Calibri Light" charset="0"/>
              </a:defRPr>
            </a:lvl3pPr>
            <a:lvl4pPr algn="l">
              <a:lnSpc>
                <a:spcPct val="120000"/>
              </a:lnSpc>
              <a:buClr>
                <a:schemeClr val="bg1"/>
              </a:buClr>
              <a:defRPr sz="1200" spc="0">
                <a:solidFill>
                  <a:schemeClr val="tx1"/>
                </a:solidFill>
                <a:latin typeface="+mn-lt"/>
                <a:ea typeface="Georgia"/>
                <a:cs typeface="Georgia"/>
                <a:sym typeface="Georgia"/>
              </a:defRPr>
            </a:lvl4pPr>
            <a:lvl5pPr algn="l">
              <a:lnSpc>
                <a:spcPct val="120000"/>
              </a:lnSpc>
              <a:buClr>
                <a:schemeClr val="bg1"/>
              </a:buClr>
              <a:defRPr sz="1200" b="0" i="1" spc="0">
                <a:solidFill>
                  <a:schemeClr val="tx1"/>
                </a:solidFill>
                <a:latin typeface="+mn-lt"/>
                <a:ea typeface="Calibri Light" charset="0"/>
                <a:cs typeface="Calibri Light" charset="0"/>
              </a:defRPr>
            </a:lvl5pPr>
          </a:lstStyle>
          <a:p>
            <a:pPr lvl="0"/>
            <a:r>
              <a:rPr lang="en-GB"/>
              <a:t>Click to edit Master text style</a:t>
            </a:r>
          </a:p>
        </p:txBody>
      </p:sp>
      <p:pic>
        <p:nvPicPr>
          <p:cNvPr id="2" name="Creative Commons logo">
            <a:extLst>
              <a:ext uri="{FF2B5EF4-FFF2-40B4-BE49-F238E27FC236}">
                <a16:creationId xmlns:a16="http://schemas.microsoft.com/office/drawing/2014/main" id="{86F8946A-B1BF-D2FE-C298-097FC5BB83C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21972" y="6264471"/>
            <a:ext cx="1143000" cy="400050"/>
          </a:xfrm>
          <a:prstGeom prst="rect">
            <a:avLst/>
          </a:prstGeom>
        </p:spPr>
      </p:pic>
      <p:pic>
        <p:nvPicPr>
          <p:cNvPr id="3" name="Graphic 2">
            <a:extLst>
              <a:ext uri="{FF2B5EF4-FFF2-40B4-BE49-F238E27FC236}">
                <a16:creationId xmlns:a16="http://schemas.microsoft.com/office/drawing/2014/main" id="{6993076F-988A-B031-B6F0-CCD5D96001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11597" y="805778"/>
            <a:ext cx="5974978" cy="1029025"/>
          </a:xfrm>
          <a:prstGeom prst="rect">
            <a:avLst/>
          </a:prstGeom>
        </p:spPr>
      </p:pic>
    </p:spTree>
    <p:extLst>
      <p:ext uri="{BB962C8B-B14F-4D97-AF65-F5344CB8AC3E}">
        <p14:creationId xmlns:p14="http://schemas.microsoft.com/office/powerpoint/2010/main" val="1538056444"/>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E45BF6-86A8-84A0-A1D8-4F3BFAA4760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2" name="Picture 11" descr="Person writing in notebook">
            <a:extLst>
              <a:ext uri="{FF2B5EF4-FFF2-40B4-BE49-F238E27FC236}">
                <a16:creationId xmlns:a16="http://schemas.microsoft.com/office/drawing/2014/main" id="{12D65D97-4FDB-71AE-E76F-3681F99A47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10557" y="0"/>
            <a:ext cx="10287000" cy="6858000"/>
          </a:xfrm>
          <a:prstGeom prst="rect">
            <a:avLst/>
          </a:prstGeom>
        </p:spPr>
      </p:pic>
      <p:pic>
        <p:nvPicPr>
          <p:cNvPr id="14" name="Blue shape 1">
            <a:extLst>
              <a:ext uri="{FF2B5EF4-FFF2-40B4-BE49-F238E27FC236}">
                <a16:creationId xmlns:a16="http://schemas.microsoft.com/office/drawing/2014/main" id="{44F7C792-8988-EDC5-7094-29373BADA62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0"/>
            <a:ext cx="6223000" cy="6858000"/>
          </a:xfrm>
          <a:prstGeom prst="rect">
            <a:avLst/>
          </a:prstGeom>
        </p:spPr>
      </p:pic>
      <p:pic>
        <p:nvPicPr>
          <p:cNvPr id="20" name="Blue shape 2">
            <a:extLst>
              <a:ext uri="{FF2B5EF4-FFF2-40B4-BE49-F238E27FC236}">
                <a16:creationId xmlns:a16="http://schemas.microsoft.com/office/drawing/2014/main" id="{CDC71264-9DEB-75C5-7874-06C333AF88F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0" y="0"/>
            <a:ext cx="5562600" cy="6858000"/>
          </a:xfrm>
          <a:prstGeom prst="rect">
            <a:avLst/>
          </a:prstGeom>
        </p:spPr>
      </p:pic>
      <p:pic>
        <p:nvPicPr>
          <p:cNvPr id="10" name="Blue shape 3">
            <a:extLst>
              <a:ext uri="{FF2B5EF4-FFF2-40B4-BE49-F238E27FC236}">
                <a16:creationId xmlns:a16="http://schemas.microsoft.com/office/drawing/2014/main" id="{EBE1C1A6-7251-1F44-FC21-8FF34283E6CE}"/>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7" y="0"/>
            <a:ext cx="4972050" cy="6858000"/>
          </a:xfrm>
          <a:prstGeom prst="rect">
            <a:avLst/>
          </a:prstGeom>
        </p:spPr>
      </p:pic>
      <p:sp>
        <p:nvSpPr>
          <p:cNvPr id="2" name="Title 1">
            <a:extLst>
              <a:ext uri="{FF2B5EF4-FFF2-40B4-BE49-F238E27FC236}">
                <a16:creationId xmlns:a16="http://schemas.microsoft.com/office/drawing/2014/main" id="{39CEFFE9-E7EF-09BC-01AA-6022F7E1CD74}"/>
              </a:ext>
            </a:extLst>
          </p:cNvPr>
          <p:cNvSpPr>
            <a:spLocks noGrp="1"/>
          </p:cNvSpPr>
          <p:nvPr>
            <p:ph type="title"/>
          </p:nvPr>
        </p:nvSpPr>
        <p:spPr>
          <a:xfrm>
            <a:off x="914400" y="1854199"/>
            <a:ext cx="3857625" cy="1069975"/>
          </a:xfrm>
          <a:prstGeom prst="rect">
            <a:avLst/>
          </a:prstGeom>
        </p:spPr>
        <p:txBody>
          <a:bodyPr anchor="b"/>
          <a:lstStyle>
            <a:lvl1pPr>
              <a:defRPr sz="4000">
                <a:solidFill>
                  <a:schemeClr val="bg1"/>
                </a:solidFill>
              </a:defRPr>
            </a:lvl1pPr>
          </a:lstStyle>
          <a:p>
            <a:r>
              <a:rPr lang="en-US"/>
              <a:t>Click to edit Master title style</a:t>
            </a:r>
            <a:endParaRPr lang="en-IE"/>
          </a:p>
        </p:txBody>
      </p:sp>
      <p:sp>
        <p:nvSpPr>
          <p:cNvPr id="4" name="Text Placeholder 3">
            <a:extLst>
              <a:ext uri="{FF2B5EF4-FFF2-40B4-BE49-F238E27FC236}">
                <a16:creationId xmlns:a16="http://schemas.microsoft.com/office/drawing/2014/main" id="{77EFF95F-319D-F3F1-4560-740C491DACD7}"/>
              </a:ext>
            </a:extLst>
          </p:cNvPr>
          <p:cNvSpPr>
            <a:spLocks noGrp="1"/>
          </p:cNvSpPr>
          <p:nvPr>
            <p:ph type="body" sz="half" idx="2"/>
          </p:nvPr>
        </p:nvSpPr>
        <p:spPr>
          <a:xfrm>
            <a:off x="914400" y="2924174"/>
            <a:ext cx="3857625" cy="2944813"/>
          </a:xfrm>
          <a:prstGeom prst="rect">
            <a:avLst/>
          </a:prstGeom>
        </p:spPr>
        <p:txBody>
          <a:bodyPr/>
          <a:lstStyle>
            <a:lvl1pPr marL="0" indent="0">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3" name="Graphic 12">
            <a:extLst>
              <a:ext uri="{FF2B5EF4-FFF2-40B4-BE49-F238E27FC236}">
                <a16:creationId xmlns:a16="http://schemas.microsoft.com/office/drawing/2014/main" id="{078D19DB-B48B-0B94-E732-6FD1FE6E76BD}"/>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48674" y="6264471"/>
            <a:ext cx="1143000" cy="400050"/>
          </a:xfrm>
          <a:prstGeom prst="rect">
            <a:avLst/>
          </a:prstGeom>
        </p:spPr>
      </p:pic>
      <p:sp>
        <p:nvSpPr>
          <p:cNvPr id="5" name="TextBox 4">
            <a:extLst>
              <a:ext uri="{FF2B5EF4-FFF2-40B4-BE49-F238E27FC236}">
                <a16:creationId xmlns:a16="http://schemas.microsoft.com/office/drawing/2014/main" id="{CD49EE74-035C-A454-F0E2-ACA17D4C8E62}"/>
              </a:ext>
            </a:extLst>
          </p:cNvPr>
          <p:cNvSpPr txBox="1"/>
          <p:nvPr userDrawn="1"/>
        </p:nvSpPr>
        <p:spPr>
          <a:xfrm>
            <a:off x="6223000" y="28849"/>
            <a:ext cx="5738813" cy="461665"/>
          </a:xfrm>
          <a:prstGeom prst="rect">
            <a:avLst/>
          </a:prstGeom>
          <a:noFill/>
        </p:spPr>
        <p:txBody>
          <a:bodyPr wrap="square" rtlCol="0">
            <a:spAutoFit/>
          </a:bodyPr>
          <a:lstStyle/>
          <a:p>
            <a:r>
              <a:rPr lang="en-IE" sz="2400">
                <a:solidFill>
                  <a:srgbClr val="0E85AA"/>
                </a:solidFill>
              </a:rPr>
              <a:t>Change this image from the Master slide</a:t>
            </a:r>
          </a:p>
        </p:txBody>
      </p:sp>
      <p:pic>
        <p:nvPicPr>
          <p:cNvPr id="6" name="Graphic 5">
            <a:extLst>
              <a:ext uri="{FF2B5EF4-FFF2-40B4-BE49-F238E27FC236}">
                <a16:creationId xmlns:a16="http://schemas.microsoft.com/office/drawing/2014/main" id="{C6021664-C95E-C7B2-8E40-A2879255C7B8}"/>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207962" y="206131"/>
            <a:ext cx="4784727" cy="824037"/>
          </a:xfrm>
          <a:prstGeom prst="rect">
            <a:avLst/>
          </a:prstGeom>
        </p:spPr>
      </p:pic>
    </p:spTree>
    <p:extLst>
      <p:ext uri="{BB962C8B-B14F-4D97-AF65-F5344CB8AC3E}">
        <p14:creationId xmlns:p14="http://schemas.microsoft.com/office/powerpoint/2010/main" val="2674602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9"/>
        <p:cNvGrpSpPr/>
        <p:nvPr/>
      </p:nvGrpSpPr>
      <p:grpSpPr>
        <a:xfrm>
          <a:off x="0" y="0"/>
          <a:ext cx="0" cy="0"/>
          <a:chOff x="0" y="0"/>
          <a:chExt cx="0" cy="0"/>
        </a:xfrm>
      </p:grpSpPr>
      <p:sp>
        <p:nvSpPr>
          <p:cNvPr id="260" name="Google Shape;260;p39"/>
          <p:cNvSpPr txBox="1">
            <a:spLocks noGrp="1"/>
          </p:cNvSpPr>
          <p:nvPr>
            <p:ph type="title"/>
          </p:nvPr>
        </p:nvSpPr>
        <p:spPr>
          <a:xfrm>
            <a:off x="838200" y="365125"/>
            <a:ext cx="949257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E85A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1" name="Google Shape;261;p39"/>
          <p:cNvSpPr txBox="1">
            <a:spLocks noGrp="1"/>
          </p:cNvSpPr>
          <p:nvPr>
            <p:ph type="body" idx="1"/>
          </p:nvPr>
        </p:nvSpPr>
        <p:spPr>
          <a:xfrm>
            <a:off x="838200" y="1825625"/>
            <a:ext cx="10515600" cy="396233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E85AA"/>
              </a:buClr>
              <a:buSzPts val="1800"/>
              <a:buChar char="•"/>
              <a:defRPr/>
            </a:lvl1pPr>
            <a:lvl2pPr marL="914400" lvl="1" indent="-342900" algn="l">
              <a:lnSpc>
                <a:spcPct val="90000"/>
              </a:lnSpc>
              <a:spcBef>
                <a:spcPts val="500"/>
              </a:spcBef>
              <a:spcAft>
                <a:spcPts val="0"/>
              </a:spcAft>
              <a:buClr>
                <a:srgbClr val="0E85AA"/>
              </a:buClr>
              <a:buSzPts val="1800"/>
              <a:buChar char="•"/>
              <a:defRPr/>
            </a:lvl2pPr>
            <a:lvl3pPr marL="1371600" lvl="2" indent="-342900" algn="l">
              <a:lnSpc>
                <a:spcPct val="90000"/>
              </a:lnSpc>
              <a:spcBef>
                <a:spcPts val="500"/>
              </a:spcBef>
              <a:spcAft>
                <a:spcPts val="0"/>
              </a:spcAft>
              <a:buClr>
                <a:srgbClr val="0E85AA"/>
              </a:buClr>
              <a:buSzPts val="1800"/>
              <a:buChar char="•"/>
              <a:defRPr/>
            </a:lvl3pPr>
            <a:lvl4pPr marL="1828800" lvl="3" indent="-342900" algn="l">
              <a:lnSpc>
                <a:spcPct val="90000"/>
              </a:lnSpc>
              <a:spcBef>
                <a:spcPts val="500"/>
              </a:spcBef>
              <a:spcAft>
                <a:spcPts val="0"/>
              </a:spcAft>
              <a:buClr>
                <a:srgbClr val="0E85AA"/>
              </a:buClr>
              <a:buSzPts val="1800"/>
              <a:buChar char="•"/>
              <a:defRPr/>
            </a:lvl4pPr>
            <a:lvl5pPr marL="2286000" lvl="4" indent="-342900" algn="l">
              <a:lnSpc>
                <a:spcPct val="90000"/>
              </a:lnSpc>
              <a:spcBef>
                <a:spcPts val="500"/>
              </a:spcBef>
              <a:spcAft>
                <a:spcPts val="0"/>
              </a:spcAft>
              <a:buClr>
                <a:srgbClr val="0E85AA"/>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01119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85ED-5D25-B048-1F9F-9DD6333779C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4C0821C-30ED-A311-1D13-4B49BF33C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63535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9882-A544-B115-8CBB-598356A9ECEB}"/>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5498157D-C18E-142E-6CE7-F40F28B2C30C}"/>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33109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C772-8D91-2D76-2150-0055793234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7E4513A-73A9-F154-2097-4F022AC1C4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E9BBD4-CC86-F9F8-05AF-CC59CA06F9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637883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F136-C1AC-2584-FED2-35A61D6151C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0755BDF-B145-20D4-81DC-857DDE6EE5A7}"/>
              </a:ext>
            </a:extLst>
          </p:cNvPr>
          <p:cNvSpPr>
            <a:spLocks noGrp="1"/>
          </p:cNvSpPr>
          <p:nvPr>
            <p:ph type="body" idx="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17A9F-5174-D1B2-01DF-5DB4AE4CDF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7C05FC63-4EFC-8651-8112-387539FCDED3}"/>
              </a:ext>
            </a:extLst>
          </p:cNvPr>
          <p:cNvSpPr>
            <a:spLocks noGrp="1"/>
          </p:cNvSpPr>
          <p:nvPr>
            <p:ph type="body" sz="quarter" idx="3"/>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0A9FD-AF65-0CC4-2ABB-A14A5EACDC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67987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BC5E-FDB3-72F0-CE15-07F48E13407C}"/>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2722032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605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FFE9-E7EF-09BC-01AA-6022F7E1CD74}"/>
              </a:ext>
            </a:extLst>
          </p:cNvPr>
          <p:cNvSpPr>
            <a:spLocks noGrp="1"/>
          </p:cNvSpPr>
          <p:nvPr>
            <p:ph type="title"/>
          </p:nvPr>
        </p:nvSpPr>
        <p:spPr>
          <a:xfrm>
            <a:off x="839788" y="987425"/>
            <a:ext cx="3932237" cy="1915821"/>
          </a:xfrm>
        </p:spPr>
        <p:txBody>
          <a:bodyPr anchor="b">
            <a:noAutofit/>
          </a:bodyPr>
          <a:lstStyle>
            <a:lvl1pPr>
              <a:defRPr sz="4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2EE68A2-6E51-E1A3-28B8-B10EF2B4C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7EFF95F-319D-F3F1-4560-740C491DACD7}"/>
              </a:ext>
            </a:extLst>
          </p:cNvPr>
          <p:cNvSpPr>
            <a:spLocks noGrp="1"/>
          </p:cNvSpPr>
          <p:nvPr>
            <p:ph type="body" sz="half" idx="2"/>
          </p:nvPr>
        </p:nvSpPr>
        <p:spPr>
          <a:xfrm>
            <a:off x="839788" y="2903246"/>
            <a:ext cx="3932237" cy="2965741"/>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31186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85ED-5D25-B048-1F9F-9DD6333779C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4C0821C-30ED-A311-1D13-4B49BF33C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09011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9882-A544-B115-8CBB-598356A9ECEB}"/>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5498157D-C18E-142E-6CE7-F40F28B2C30C}"/>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61465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C772-8D91-2D76-2150-0055793234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7E4513A-73A9-F154-2097-4F022AC1C4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E9BBD4-CC86-F9F8-05AF-CC59CA06F9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929219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F136-C1AC-2584-FED2-35A61D6151C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0755BDF-B145-20D4-81DC-857DDE6EE5A7}"/>
              </a:ext>
            </a:extLst>
          </p:cNvPr>
          <p:cNvSpPr>
            <a:spLocks noGrp="1"/>
          </p:cNvSpPr>
          <p:nvPr>
            <p:ph type="body" idx="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17A9F-5174-D1B2-01DF-5DB4AE4CDF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7C05FC63-4EFC-8651-8112-387539FCDED3}"/>
              </a:ext>
            </a:extLst>
          </p:cNvPr>
          <p:cNvSpPr>
            <a:spLocks noGrp="1"/>
          </p:cNvSpPr>
          <p:nvPr>
            <p:ph type="body" sz="quarter" idx="3"/>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0A9FD-AF65-0CC4-2ABB-A14A5EACDC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2686524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BC5E-FDB3-72F0-CE15-07F48E13407C}"/>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91220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00519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FFE9-E7EF-09BC-01AA-6022F7E1CD74}"/>
              </a:ext>
            </a:extLst>
          </p:cNvPr>
          <p:cNvSpPr>
            <a:spLocks noGrp="1"/>
          </p:cNvSpPr>
          <p:nvPr>
            <p:ph type="title"/>
          </p:nvPr>
        </p:nvSpPr>
        <p:spPr>
          <a:xfrm>
            <a:off x="839788" y="987425"/>
            <a:ext cx="3932237" cy="1920875"/>
          </a:xfrm>
        </p:spPr>
        <p:txBody>
          <a:bodyPr anchor="b">
            <a:noAutofit/>
          </a:bodyPr>
          <a:lstStyle>
            <a:lvl1pPr>
              <a:defRPr sz="4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2EE68A2-6E51-E1A3-28B8-B10EF2B4C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7EFF95F-319D-F3F1-4560-740C491DACD7}"/>
              </a:ext>
            </a:extLst>
          </p:cNvPr>
          <p:cNvSpPr>
            <a:spLocks noGrp="1"/>
          </p:cNvSpPr>
          <p:nvPr>
            <p:ph type="body" sz="half" idx="2"/>
          </p:nvPr>
        </p:nvSpPr>
        <p:spPr>
          <a:xfrm>
            <a:off x="839788" y="2908300"/>
            <a:ext cx="3932237" cy="29606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381229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85ED-5D25-B048-1F9F-9DD6333779C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4C0821C-30ED-A311-1D13-4B49BF33C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876672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9882-A544-B115-8CBB-598356A9ECEB}"/>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5498157D-C18E-142E-6CE7-F40F28B2C30C}"/>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37286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C772-8D91-2D76-2150-0055793234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7E4513A-73A9-F154-2097-4F022AC1C4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E9BBD4-CC86-F9F8-05AF-CC59CA06F9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2854087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F136-C1AC-2584-FED2-35A61D6151C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0755BDF-B145-20D4-81DC-857DDE6EE5A7}"/>
              </a:ext>
            </a:extLst>
          </p:cNvPr>
          <p:cNvSpPr>
            <a:spLocks noGrp="1"/>
          </p:cNvSpPr>
          <p:nvPr>
            <p:ph type="body" idx="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17A9F-5174-D1B2-01DF-5DB4AE4CDF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7C05FC63-4EFC-8651-8112-387539FCDED3}"/>
              </a:ext>
            </a:extLst>
          </p:cNvPr>
          <p:cNvSpPr>
            <a:spLocks noGrp="1"/>
          </p:cNvSpPr>
          <p:nvPr>
            <p:ph type="body" sz="quarter" idx="3"/>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0A9FD-AF65-0CC4-2ABB-A14A5EACDC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3574586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BC5E-FDB3-72F0-CE15-07F48E13407C}"/>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27105352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31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FFE9-E7EF-09BC-01AA-6022F7E1CD74}"/>
              </a:ext>
            </a:extLst>
          </p:cNvPr>
          <p:cNvSpPr>
            <a:spLocks noGrp="1"/>
          </p:cNvSpPr>
          <p:nvPr>
            <p:ph type="title"/>
          </p:nvPr>
        </p:nvSpPr>
        <p:spPr>
          <a:xfrm>
            <a:off x="839788" y="987425"/>
            <a:ext cx="3932237" cy="1920875"/>
          </a:xfrm>
        </p:spPr>
        <p:txBody>
          <a:bodyPr anchor="b">
            <a:noAutofit/>
          </a:bodyPr>
          <a:lstStyle>
            <a:lvl1pPr>
              <a:defRPr sz="4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2EE68A2-6E51-E1A3-28B8-B10EF2B4C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7EFF95F-319D-F3F1-4560-740C491DACD7}"/>
              </a:ext>
            </a:extLst>
          </p:cNvPr>
          <p:cNvSpPr>
            <a:spLocks noGrp="1"/>
          </p:cNvSpPr>
          <p:nvPr>
            <p:ph type="body" sz="half" idx="2"/>
          </p:nvPr>
        </p:nvSpPr>
        <p:spPr>
          <a:xfrm>
            <a:off x="839788" y="2908300"/>
            <a:ext cx="3932237" cy="29606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23692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85ED-5D25-B048-1F9F-9DD6333779C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4C0821C-30ED-A311-1D13-4B49BF33C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2620557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9882-A544-B115-8CBB-598356A9ECEB}"/>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5498157D-C18E-142E-6CE7-F40F28B2C30C}"/>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50117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C772-8D91-2D76-2150-0055793234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7E4513A-73A9-F154-2097-4F022AC1C4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E9BBD4-CC86-F9F8-05AF-CC59CA06F9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1848018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F136-C1AC-2584-FED2-35A61D6151C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0755BDF-B145-20D4-81DC-857DDE6EE5A7}"/>
              </a:ext>
            </a:extLst>
          </p:cNvPr>
          <p:cNvSpPr>
            <a:spLocks noGrp="1"/>
          </p:cNvSpPr>
          <p:nvPr>
            <p:ph type="body" idx="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17A9F-5174-D1B2-01DF-5DB4AE4CDF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7C05FC63-4EFC-8651-8112-387539FCDED3}"/>
              </a:ext>
            </a:extLst>
          </p:cNvPr>
          <p:cNvSpPr>
            <a:spLocks noGrp="1"/>
          </p:cNvSpPr>
          <p:nvPr>
            <p:ph type="body" sz="quarter" idx="3"/>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0A9FD-AF65-0CC4-2ABB-A14A5EACDC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40977775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BC5E-FDB3-72F0-CE15-07F48E13407C}"/>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40013762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85306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FFE9-E7EF-09BC-01AA-6022F7E1CD74}"/>
              </a:ext>
            </a:extLst>
          </p:cNvPr>
          <p:cNvSpPr>
            <a:spLocks noGrp="1"/>
          </p:cNvSpPr>
          <p:nvPr>
            <p:ph type="title"/>
          </p:nvPr>
        </p:nvSpPr>
        <p:spPr>
          <a:xfrm>
            <a:off x="839788" y="987425"/>
            <a:ext cx="3932237" cy="1920875"/>
          </a:xfrm>
        </p:spPr>
        <p:txBody>
          <a:bodyPr anchor="b">
            <a:noAutofit/>
          </a:bodyPr>
          <a:lstStyle>
            <a:lvl1pPr>
              <a:defRPr sz="4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2EE68A2-6E51-E1A3-28B8-B10EF2B4C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7EFF95F-319D-F3F1-4560-740C491DACD7}"/>
              </a:ext>
            </a:extLst>
          </p:cNvPr>
          <p:cNvSpPr>
            <a:spLocks noGrp="1"/>
          </p:cNvSpPr>
          <p:nvPr>
            <p:ph type="body" sz="half" idx="2"/>
          </p:nvPr>
        </p:nvSpPr>
        <p:spPr>
          <a:xfrm>
            <a:off x="839788" y="2908300"/>
            <a:ext cx="3932237" cy="29606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562864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85ED-5D25-B048-1F9F-9DD6333779C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4C0821C-30ED-A311-1D13-4B49BF33C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42745956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9882-A544-B115-8CBB-598356A9ECEB}"/>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5498157D-C18E-142E-6CE7-F40F28B2C30C}"/>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92528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C772-8D91-2D76-2150-0055793234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7E4513A-73A9-F154-2097-4F022AC1C4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E9BBD4-CC86-F9F8-05AF-CC59CA06F9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23300851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F136-C1AC-2584-FED2-35A61D6151C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0755BDF-B145-20D4-81DC-857DDE6EE5A7}"/>
              </a:ext>
            </a:extLst>
          </p:cNvPr>
          <p:cNvSpPr>
            <a:spLocks noGrp="1"/>
          </p:cNvSpPr>
          <p:nvPr>
            <p:ph type="body" idx="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17A9F-5174-D1B2-01DF-5DB4AE4CDF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7C05FC63-4EFC-8651-8112-387539FCDED3}"/>
              </a:ext>
            </a:extLst>
          </p:cNvPr>
          <p:cNvSpPr>
            <a:spLocks noGrp="1"/>
          </p:cNvSpPr>
          <p:nvPr>
            <p:ph type="body" sz="quarter" idx="3"/>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0A9FD-AF65-0CC4-2ABB-A14A5EACDC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8893172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BC5E-FDB3-72F0-CE15-07F48E13407C}"/>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7450876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47947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FFE9-E7EF-09BC-01AA-6022F7E1CD74}"/>
              </a:ext>
            </a:extLst>
          </p:cNvPr>
          <p:cNvSpPr>
            <a:spLocks noGrp="1"/>
          </p:cNvSpPr>
          <p:nvPr>
            <p:ph type="title"/>
          </p:nvPr>
        </p:nvSpPr>
        <p:spPr>
          <a:xfrm>
            <a:off x="839788" y="987425"/>
            <a:ext cx="3932237" cy="1920875"/>
          </a:xfrm>
        </p:spPr>
        <p:txBody>
          <a:bodyPr anchor="b">
            <a:noAutofit/>
          </a:bodyPr>
          <a:lstStyle>
            <a:lvl1pPr>
              <a:defRPr sz="4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2EE68A2-6E51-E1A3-28B8-B10EF2B4C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7EFF95F-319D-F3F1-4560-740C491DACD7}"/>
              </a:ext>
            </a:extLst>
          </p:cNvPr>
          <p:cNvSpPr>
            <a:spLocks noGrp="1"/>
          </p:cNvSpPr>
          <p:nvPr>
            <p:ph type="body" sz="half" idx="2"/>
          </p:nvPr>
        </p:nvSpPr>
        <p:spPr>
          <a:xfrm>
            <a:off x="839788" y="2908300"/>
            <a:ext cx="3932237" cy="29606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564892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85ED-5D25-B048-1F9F-9DD6333779C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4C0821C-30ED-A311-1D13-4B49BF33C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4658992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9882-A544-B115-8CBB-598356A9ECEB}"/>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5498157D-C18E-142E-6CE7-F40F28B2C30C}"/>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01634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C772-8D91-2D76-2150-0055793234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7E4513A-73A9-F154-2097-4F022AC1C4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E9BBD4-CC86-F9F8-05AF-CC59CA06F9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0235148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F136-C1AC-2584-FED2-35A61D6151C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0755BDF-B145-20D4-81DC-857DDE6EE5A7}"/>
              </a:ext>
            </a:extLst>
          </p:cNvPr>
          <p:cNvSpPr>
            <a:spLocks noGrp="1"/>
          </p:cNvSpPr>
          <p:nvPr>
            <p:ph type="body" idx="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17A9F-5174-D1B2-01DF-5DB4AE4CDF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7C05FC63-4EFC-8651-8112-387539FCDED3}"/>
              </a:ext>
            </a:extLst>
          </p:cNvPr>
          <p:cNvSpPr>
            <a:spLocks noGrp="1"/>
          </p:cNvSpPr>
          <p:nvPr>
            <p:ph type="body" sz="quarter" idx="3"/>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0A9FD-AF65-0CC4-2ABB-A14A5EACDC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8357138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BC5E-FDB3-72F0-CE15-07F48E13407C}"/>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37963250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5906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FFE9-E7EF-09BC-01AA-6022F7E1CD74}"/>
              </a:ext>
            </a:extLst>
          </p:cNvPr>
          <p:cNvSpPr>
            <a:spLocks noGrp="1"/>
          </p:cNvSpPr>
          <p:nvPr>
            <p:ph type="title"/>
          </p:nvPr>
        </p:nvSpPr>
        <p:spPr>
          <a:xfrm>
            <a:off x="839788" y="987425"/>
            <a:ext cx="3932237" cy="1920875"/>
          </a:xfrm>
        </p:spPr>
        <p:txBody>
          <a:bodyPr anchor="b">
            <a:noAutofit/>
          </a:bodyPr>
          <a:lstStyle>
            <a:lvl1pPr>
              <a:defRPr sz="4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2EE68A2-6E51-E1A3-28B8-B10EF2B4C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7EFF95F-319D-F3F1-4560-740C491DACD7}"/>
              </a:ext>
            </a:extLst>
          </p:cNvPr>
          <p:cNvSpPr>
            <a:spLocks noGrp="1"/>
          </p:cNvSpPr>
          <p:nvPr>
            <p:ph type="body" sz="half" idx="2"/>
          </p:nvPr>
        </p:nvSpPr>
        <p:spPr>
          <a:xfrm>
            <a:off x="839788" y="2908300"/>
            <a:ext cx="3932237" cy="29606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342891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85ED-5D25-B048-1F9F-9DD6333779C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4C0821C-30ED-A311-1D13-4B49BF33C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41491044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9882-A544-B115-8CBB-598356A9ECEB}"/>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5498157D-C18E-142E-6CE7-F40F28B2C30C}"/>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99920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C772-8D91-2D76-2150-0055793234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7E4513A-73A9-F154-2097-4F022AC1C4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E9BBD4-CC86-F9F8-05AF-CC59CA06F9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7336612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F136-C1AC-2584-FED2-35A61D6151C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0755BDF-B145-20D4-81DC-857DDE6EE5A7}"/>
              </a:ext>
            </a:extLst>
          </p:cNvPr>
          <p:cNvSpPr>
            <a:spLocks noGrp="1"/>
          </p:cNvSpPr>
          <p:nvPr>
            <p:ph type="body" idx="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17A9F-5174-D1B2-01DF-5DB4AE4CDF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7C05FC63-4EFC-8651-8112-387539FCDED3}"/>
              </a:ext>
            </a:extLst>
          </p:cNvPr>
          <p:cNvSpPr>
            <a:spLocks noGrp="1"/>
          </p:cNvSpPr>
          <p:nvPr>
            <p:ph type="body" sz="quarter" idx="3"/>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0A9FD-AF65-0CC4-2ABB-A14A5EACDC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27757874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BC5E-FDB3-72F0-CE15-07F48E13407C}"/>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5933088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3265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FFE9-E7EF-09BC-01AA-6022F7E1CD74}"/>
              </a:ext>
            </a:extLst>
          </p:cNvPr>
          <p:cNvSpPr>
            <a:spLocks noGrp="1"/>
          </p:cNvSpPr>
          <p:nvPr>
            <p:ph type="title"/>
          </p:nvPr>
        </p:nvSpPr>
        <p:spPr>
          <a:xfrm>
            <a:off x="839788" y="987425"/>
            <a:ext cx="3932237" cy="1920875"/>
          </a:xfrm>
        </p:spPr>
        <p:txBody>
          <a:bodyPr anchor="b">
            <a:noAutofit/>
          </a:bodyPr>
          <a:lstStyle>
            <a:lvl1pPr>
              <a:defRPr sz="4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2EE68A2-6E51-E1A3-28B8-B10EF2B4C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7EFF95F-319D-F3F1-4560-740C491DACD7}"/>
              </a:ext>
            </a:extLst>
          </p:cNvPr>
          <p:cNvSpPr>
            <a:spLocks noGrp="1"/>
          </p:cNvSpPr>
          <p:nvPr>
            <p:ph type="body" sz="half" idx="2"/>
          </p:nvPr>
        </p:nvSpPr>
        <p:spPr>
          <a:xfrm>
            <a:off x="839788" y="2908300"/>
            <a:ext cx="3932237" cy="29606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612171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22.svg"/><Relationship Id="rId4" Type="http://schemas.openxmlformats.org/officeDocument/2006/relationships/slideLayout" Target="../slideLayouts/slideLayout8.xml"/><Relationship Id="rId9" Type="http://schemas.openxmlformats.org/officeDocument/2006/relationships/image" Target="../media/image2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24.svg"/><Relationship Id="rId4" Type="http://schemas.openxmlformats.org/officeDocument/2006/relationships/slideLayout" Target="../slideLayouts/slideLayout15.xml"/><Relationship Id="rId9" Type="http://schemas.openxmlformats.org/officeDocument/2006/relationships/image" Target="../media/image2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26.sv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5.png"/><Relationship Id="rId5" Type="http://schemas.openxmlformats.org/officeDocument/2006/relationships/slideLayout" Target="../slideLayouts/slideLayout23.xml"/><Relationship Id="rId10" Type="http://schemas.openxmlformats.org/officeDocument/2006/relationships/image" Target="../media/image24.svg"/><Relationship Id="rId4" Type="http://schemas.openxmlformats.org/officeDocument/2006/relationships/slideLayout" Target="../slideLayouts/slideLayout22.xml"/><Relationship Id="rId9" Type="http://schemas.openxmlformats.org/officeDocument/2006/relationships/image" Target="../media/image23.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22.svg"/><Relationship Id="rId4" Type="http://schemas.openxmlformats.org/officeDocument/2006/relationships/slideLayout" Target="../slideLayouts/slideLayout29.xml"/><Relationship Id="rId9" Type="http://schemas.openxmlformats.org/officeDocument/2006/relationships/image" Target="../media/image21.pn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28.sv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27.png"/><Relationship Id="rId5" Type="http://schemas.openxmlformats.org/officeDocument/2006/relationships/slideLayout" Target="../slideLayouts/slideLayout37.xml"/><Relationship Id="rId10" Type="http://schemas.openxmlformats.org/officeDocument/2006/relationships/image" Target="../media/image22.svg"/><Relationship Id="rId4" Type="http://schemas.openxmlformats.org/officeDocument/2006/relationships/slideLayout" Target="../slideLayouts/slideLayout36.xml"/><Relationship Id="rId9" Type="http://schemas.openxmlformats.org/officeDocument/2006/relationships/image" Target="../media/image21.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image" Target="../media/image30.svg"/><Relationship Id="rId4" Type="http://schemas.openxmlformats.org/officeDocument/2006/relationships/slideLayout" Target="../slideLayouts/slideLayout43.xml"/><Relationship Id="rId9" Type="http://schemas.openxmlformats.org/officeDocument/2006/relationships/image" Target="../media/image29.pn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32.sv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31.png"/><Relationship Id="rId5" Type="http://schemas.openxmlformats.org/officeDocument/2006/relationships/slideLayout" Target="../slideLayouts/slideLayout51.xml"/><Relationship Id="rId10" Type="http://schemas.openxmlformats.org/officeDocument/2006/relationships/image" Target="../media/image30.svg"/><Relationship Id="rId4" Type="http://schemas.openxmlformats.org/officeDocument/2006/relationships/slideLayout" Target="../slideLayouts/slideLayout50.xml"/><Relationship Id="rId9" Type="http://schemas.openxmlformats.org/officeDocument/2006/relationships/image" Target="../media/image2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3718124"/>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64" r:id="rId3"/>
    <p:sldLayoutId id="2147483750" r:id="rId4"/>
  </p:sldLayoutIdLst>
  <p:txStyles>
    <p:titleStyle>
      <a:lvl1pPr algn="l" defTabSz="914400" rtl="0" eaLnBrk="1" latinLnBrk="0" hangingPunct="1">
        <a:lnSpc>
          <a:spcPct val="90000"/>
        </a:lnSpc>
        <a:spcBef>
          <a:spcPct val="0"/>
        </a:spcBef>
        <a:buNone/>
        <a:defRPr sz="4400" kern="1200">
          <a:solidFill>
            <a:srgbClr val="0E85A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E85A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E85A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E85A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7F53D-030E-D6CB-775B-E460A0029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48EEC34-8657-098E-7DF9-B78DA5669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pic>
        <p:nvPicPr>
          <p:cNvPr id="12" name="Oide logo">
            <a:extLst>
              <a:ext uri="{FF2B5EF4-FFF2-40B4-BE49-F238E27FC236}">
                <a16:creationId xmlns:a16="http://schemas.microsoft.com/office/drawing/2014/main" id="{29B03D4A-90D1-4388-1E06-16C8D54A1CF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30052" y="136525"/>
            <a:ext cx="1602162" cy="772902"/>
          </a:xfrm>
          <a:prstGeom prst="rect">
            <a:avLst/>
          </a:prstGeom>
        </p:spPr>
      </p:pic>
      <p:grpSp>
        <p:nvGrpSpPr>
          <p:cNvPr id="6" name="Graphic 4">
            <a:extLst>
              <a:ext uri="{FF2B5EF4-FFF2-40B4-BE49-F238E27FC236}">
                <a16:creationId xmlns:a16="http://schemas.microsoft.com/office/drawing/2014/main" id="{FD0CAEF2-E72E-C7FB-76ED-BAA7739A752A}"/>
              </a:ext>
            </a:extLst>
          </p:cNvPr>
          <p:cNvGrpSpPr/>
          <p:nvPr/>
        </p:nvGrpSpPr>
        <p:grpSpPr>
          <a:xfrm>
            <a:off x="-18000" y="6066000"/>
            <a:ext cx="12240127" cy="2316929"/>
            <a:chOff x="-18000" y="6066000"/>
            <a:chExt cx="12240127" cy="2316929"/>
          </a:xfrm>
        </p:grpSpPr>
        <p:sp>
          <p:nvSpPr>
            <p:cNvPr id="7" name="Freeform 6">
              <a:extLst>
                <a:ext uri="{FF2B5EF4-FFF2-40B4-BE49-F238E27FC236}">
                  <a16:creationId xmlns:a16="http://schemas.microsoft.com/office/drawing/2014/main" id="{3BB13611-124F-6BD0-E02B-9E9F73092123}"/>
                </a:ext>
              </a:extLst>
            </p:cNvPr>
            <p:cNvSpPr/>
            <p:nvPr/>
          </p:nvSpPr>
          <p:spPr>
            <a:xfrm>
              <a:off x="-18000" y="6066000"/>
              <a:ext cx="12240127" cy="2316929"/>
            </a:xfrm>
            <a:custGeom>
              <a:avLst/>
              <a:gdLst>
                <a:gd name="connsiteX0" fmla="*/ 0 w 12240127"/>
                <a:gd name="connsiteY0" fmla="*/ 2316929 h 2316929"/>
                <a:gd name="connsiteX1" fmla="*/ 12240128 w 12240127"/>
                <a:gd name="connsiteY1" fmla="*/ 2316929 h 2316929"/>
                <a:gd name="connsiteX2" fmla="*/ 12240128 w 12240127"/>
                <a:gd name="connsiteY2" fmla="*/ 0 h 2316929"/>
                <a:gd name="connsiteX3" fmla="*/ 0 w 12240127"/>
                <a:gd name="connsiteY3" fmla="*/ 625323 h 2316929"/>
                <a:gd name="connsiteX4" fmla="*/ 0 w 12240127"/>
                <a:gd name="connsiteY4" fmla="*/ 2316929 h 231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127" h="2316929">
                  <a:moveTo>
                    <a:pt x="0" y="2316929"/>
                  </a:moveTo>
                  <a:lnTo>
                    <a:pt x="12240128" y="2316929"/>
                  </a:lnTo>
                  <a:lnTo>
                    <a:pt x="12240128" y="0"/>
                  </a:lnTo>
                  <a:lnTo>
                    <a:pt x="0" y="625323"/>
                  </a:lnTo>
                  <a:lnTo>
                    <a:pt x="0" y="2316929"/>
                  </a:lnTo>
                  <a:close/>
                </a:path>
              </a:pathLst>
            </a:custGeom>
            <a:gradFill>
              <a:gsLst>
                <a:gs pos="0">
                  <a:srgbClr val="1588A8">
                    <a:alpha val="29804"/>
                  </a:srgbClr>
                </a:gs>
                <a:gs pos="79000">
                  <a:srgbClr val="1588A8"/>
                </a:gs>
              </a:gsLst>
              <a:lin ang="20699984" scaled="1"/>
            </a:gradFill>
            <a:ln w="6375" cap="flat">
              <a:noFill/>
              <a:prstDash val="solid"/>
              <a:miter/>
            </a:ln>
          </p:spPr>
          <p:txBody>
            <a:bodyPr rtlCol="0" anchor="ctr"/>
            <a:lstStyle/>
            <a:p>
              <a:endParaRPr lang="en-IE"/>
            </a:p>
          </p:txBody>
        </p:sp>
        <p:sp>
          <p:nvSpPr>
            <p:cNvPr id="8" name="Freeform 7">
              <a:extLst>
                <a:ext uri="{FF2B5EF4-FFF2-40B4-BE49-F238E27FC236}">
                  <a16:creationId xmlns:a16="http://schemas.microsoft.com/office/drawing/2014/main" id="{24F2A305-06C7-5C3E-E3AC-ECBB75CA09BB}"/>
                </a:ext>
              </a:extLst>
            </p:cNvPr>
            <p:cNvSpPr/>
            <p:nvPr/>
          </p:nvSpPr>
          <p:spPr>
            <a:xfrm>
              <a:off x="-18000" y="6489682"/>
              <a:ext cx="12240127" cy="1893246"/>
            </a:xfrm>
            <a:custGeom>
              <a:avLst/>
              <a:gdLst>
                <a:gd name="connsiteX0" fmla="*/ 0 w 12240127"/>
                <a:gd name="connsiteY0" fmla="*/ 1893247 h 1893246"/>
                <a:gd name="connsiteX1" fmla="*/ 12240128 w 12240127"/>
                <a:gd name="connsiteY1" fmla="*/ 1893247 h 1893246"/>
                <a:gd name="connsiteX2" fmla="*/ 12240128 w 12240127"/>
                <a:gd name="connsiteY2" fmla="*/ 625324 h 1893246"/>
                <a:gd name="connsiteX3" fmla="*/ 0 w 12240127"/>
                <a:gd name="connsiteY3" fmla="*/ 0 h 1893246"/>
                <a:gd name="connsiteX4" fmla="*/ 0 w 12240127"/>
                <a:gd name="connsiteY4" fmla="*/ 1893247 h 1893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127" h="1893246">
                  <a:moveTo>
                    <a:pt x="0" y="1893247"/>
                  </a:moveTo>
                  <a:lnTo>
                    <a:pt x="12240128" y="1893247"/>
                  </a:lnTo>
                  <a:lnTo>
                    <a:pt x="12240128" y="625324"/>
                  </a:lnTo>
                  <a:lnTo>
                    <a:pt x="0" y="0"/>
                  </a:lnTo>
                  <a:lnTo>
                    <a:pt x="0" y="1893247"/>
                  </a:lnTo>
                  <a:close/>
                </a:path>
              </a:pathLst>
            </a:custGeom>
            <a:gradFill>
              <a:gsLst>
                <a:gs pos="0">
                  <a:srgbClr val="2E9CB1">
                    <a:alpha val="40000"/>
                  </a:srgbClr>
                </a:gs>
                <a:gs pos="50000">
                  <a:srgbClr val="3C8BAB">
                    <a:alpha val="69804"/>
                  </a:srgbClr>
                </a:gs>
                <a:gs pos="100000">
                  <a:srgbClr val="4B7BA6"/>
                </a:gs>
              </a:gsLst>
              <a:lin ang="0" scaled="1"/>
            </a:gradFill>
            <a:ln w="6375" cap="flat">
              <a:noFill/>
              <a:prstDash val="solid"/>
              <a:miter/>
            </a:ln>
          </p:spPr>
          <p:txBody>
            <a:bodyPr rtlCol="0" anchor="ctr"/>
            <a:lstStyle/>
            <a:p>
              <a:endParaRPr lang="en-IE"/>
            </a:p>
          </p:txBody>
        </p:sp>
      </p:grpSp>
    </p:spTree>
    <p:extLst>
      <p:ext uri="{BB962C8B-B14F-4D97-AF65-F5344CB8AC3E}">
        <p14:creationId xmlns:p14="http://schemas.microsoft.com/office/powerpoint/2010/main" val="216051405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Lst>
  <p:txStyles>
    <p:titleStyle>
      <a:lvl1pPr algn="l" defTabSz="914400" rtl="0" eaLnBrk="1" latinLnBrk="0" hangingPunct="1">
        <a:lnSpc>
          <a:spcPct val="90000"/>
        </a:lnSpc>
        <a:spcBef>
          <a:spcPct val="0"/>
        </a:spcBef>
        <a:buNone/>
        <a:defRPr sz="4400" kern="1200">
          <a:solidFill>
            <a:srgbClr val="0E85A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E85A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E85A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E85A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Oide mark black">
            <a:extLst>
              <a:ext uri="{FF2B5EF4-FFF2-40B4-BE49-F238E27FC236}">
                <a16:creationId xmlns:a16="http://schemas.microsoft.com/office/drawing/2014/main" id="{2BF40E6F-255B-4E3E-E840-D124C7E1438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30052" y="136525"/>
            <a:ext cx="1602162" cy="770031"/>
          </a:xfrm>
          <a:prstGeom prst="rect">
            <a:avLst/>
          </a:prstGeom>
        </p:spPr>
      </p:pic>
      <p:sp>
        <p:nvSpPr>
          <p:cNvPr id="2" name="Title Placeholder 1">
            <a:extLst>
              <a:ext uri="{FF2B5EF4-FFF2-40B4-BE49-F238E27FC236}">
                <a16:creationId xmlns:a16="http://schemas.microsoft.com/office/drawing/2014/main" id="{4C27F53D-030E-D6CB-775B-E460A0029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48EEC34-8657-098E-7DF9-B78DA5669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6345703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6" r:id="rId7"/>
  </p:sldLayoutIdLst>
  <p:txStyles>
    <p:titleStyle>
      <a:lvl1pPr algn="l" defTabSz="914400" rtl="0" eaLnBrk="1" latinLnBrk="0" hangingPunct="1">
        <a:lnSpc>
          <a:spcPct val="90000"/>
        </a:lnSpc>
        <a:spcBef>
          <a:spcPct val="0"/>
        </a:spcBef>
        <a:buNone/>
        <a:defRPr sz="4400" kern="1200">
          <a:solidFill>
            <a:srgbClr val="0E85A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E85A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E85A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E85A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Oide mark black">
            <a:extLst>
              <a:ext uri="{FF2B5EF4-FFF2-40B4-BE49-F238E27FC236}">
                <a16:creationId xmlns:a16="http://schemas.microsoft.com/office/drawing/2014/main" id="{2BF40E6F-255B-4E3E-E840-D124C7E1438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30052" y="136525"/>
            <a:ext cx="1602162" cy="770031"/>
          </a:xfrm>
          <a:prstGeom prst="rect">
            <a:avLst/>
          </a:prstGeom>
        </p:spPr>
      </p:pic>
      <p:sp>
        <p:nvSpPr>
          <p:cNvPr id="2" name="Title Placeholder 1">
            <a:extLst>
              <a:ext uri="{FF2B5EF4-FFF2-40B4-BE49-F238E27FC236}">
                <a16:creationId xmlns:a16="http://schemas.microsoft.com/office/drawing/2014/main" id="{4C27F53D-030E-D6CB-775B-E460A0029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48EEC34-8657-098E-7DF9-B78DA5669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pic>
        <p:nvPicPr>
          <p:cNvPr id="4" name="Graphic 3">
            <a:extLst>
              <a:ext uri="{FF2B5EF4-FFF2-40B4-BE49-F238E27FC236}">
                <a16:creationId xmlns:a16="http://schemas.microsoft.com/office/drawing/2014/main" id="{6AA27000-425A-B642-450D-B195B12CF739}"/>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715765" y="6336021"/>
            <a:ext cx="3183342" cy="401636"/>
          </a:xfrm>
          <a:prstGeom prst="rect">
            <a:avLst/>
          </a:prstGeom>
        </p:spPr>
      </p:pic>
    </p:spTree>
    <p:extLst>
      <p:ext uri="{BB962C8B-B14F-4D97-AF65-F5344CB8AC3E}">
        <p14:creationId xmlns:p14="http://schemas.microsoft.com/office/powerpoint/2010/main" val="13825711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Lst>
  <p:txStyles>
    <p:titleStyle>
      <a:lvl1pPr algn="l" defTabSz="914400" rtl="0" eaLnBrk="1" latinLnBrk="0" hangingPunct="1">
        <a:lnSpc>
          <a:spcPct val="90000"/>
        </a:lnSpc>
        <a:spcBef>
          <a:spcPct val="0"/>
        </a:spcBef>
        <a:buNone/>
        <a:defRPr sz="4400" kern="1200">
          <a:solidFill>
            <a:srgbClr val="0E85A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E85A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E85A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E85A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4FBC4F4-F8C8-E204-5C96-DAA73323AB9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30052" y="136525"/>
            <a:ext cx="1602162" cy="772902"/>
          </a:xfrm>
          <a:prstGeom prst="rect">
            <a:avLst/>
          </a:prstGeom>
        </p:spPr>
      </p:pic>
      <p:sp>
        <p:nvSpPr>
          <p:cNvPr id="2" name="Title Placeholder 1">
            <a:extLst>
              <a:ext uri="{FF2B5EF4-FFF2-40B4-BE49-F238E27FC236}">
                <a16:creationId xmlns:a16="http://schemas.microsoft.com/office/drawing/2014/main" id="{4C27F53D-030E-D6CB-775B-E460A0029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48EEC34-8657-098E-7DF9-B78DA5669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99583692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7" r:id="rId7"/>
  </p:sldLayoutIdLst>
  <p:txStyles>
    <p:titleStyle>
      <a:lvl1pPr algn="l" defTabSz="914400" rtl="0" eaLnBrk="1" latinLnBrk="0" hangingPunct="1">
        <a:lnSpc>
          <a:spcPct val="90000"/>
        </a:lnSpc>
        <a:spcBef>
          <a:spcPct val="0"/>
        </a:spcBef>
        <a:buNone/>
        <a:defRPr sz="4400" kern="1200">
          <a:solidFill>
            <a:srgbClr val="0E85A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E85A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E85A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E85A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4FBC4F4-F8C8-E204-5C96-DAA73323AB9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30052" y="136525"/>
            <a:ext cx="1602162" cy="772902"/>
          </a:xfrm>
          <a:prstGeom prst="rect">
            <a:avLst/>
          </a:prstGeom>
        </p:spPr>
      </p:pic>
      <p:sp>
        <p:nvSpPr>
          <p:cNvPr id="2" name="Title Placeholder 1">
            <a:extLst>
              <a:ext uri="{FF2B5EF4-FFF2-40B4-BE49-F238E27FC236}">
                <a16:creationId xmlns:a16="http://schemas.microsoft.com/office/drawing/2014/main" id="{4C27F53D-030E-D6CB-775B-E460A0029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48EEC34-8657-098E-7DF9-B78DA5669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pic>
        <p:nvPicPr>
          <p:cNvPr id="4" name="Graphic 3">
            <a:extLst>
              <a:ext uri="{FF2B5EF4-FFF2-40B4-BE49-F238E27FC236}">
                <a16:creationId xmlns:a16="http://schemas.microsoft.com/office/drawing/2014/main" id="{EC96508C-3EE0-2502-6986-04E77A30C661}"/>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715765" y="6336021"/>
            <a:ext cx="3183342" cy="401636"/>
          </a:xfrm>
          <a:prstGeom prst="rect">
            <a:avLst/>
          </a:prstGeom>
        </p:spPr>
      </p:pic>
    </p:spTree>
    <p:extLst>
      <p:ext uri="{BB962C8B-B14F-4D97-AF65-F5344CB8AC3E}">
        <p14:creationId xmlns:p14="http://schemas.microsoft.com/office/powerpoint/2010/main" val="162762071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Lst>
  <p:txStyles>
    <p:titleStyle>
      <a:lvl1pPr algn="l" defTabSz="914400" rtl="0" eaLnBrk="1" latinLnBrk="0" hangingPunct="1">
        <a:lnSpc>
          <a:spcPct val="90000"/>
        </a:lnSpc>
        <a:spcBef>
          <a:spcPct val="0"/>
        </a:spcBef>
        <a:buNone/>
        <a:defRPr sz="4400" kern="1200">
          <a:solidFill>
            <a:srgbClr val="0E85A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E85A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E85A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E85A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D38DBB-208A-6FB1-A648-0C457748E80B}"/>
              </a:ext>
            </a:extLst>
          </p:cNvPr>
          <p:cNvSpPr/>
          <p:nvPr userDrawn="1"/>
        </p:nvSpPr>
        <p:spPr>
          <a:xfrm>
            <a:off x="0" y="0"/>
            <a:ext cx="12192000" cy="6858000"/>
          </a:xfrm>
          <a:prstGeom prst="rect">
            <a:avLst/>
          </a:prstGeom>
          <a:solidFill>
            <a:srgbClr val="0E8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pic>
        <p:nvPicPr>
          <p:cNvPr id="8" name="Graphic 7">
            <a:extLst>
              <a:ext uri="{FF2B5EF4-FFF2-40B4-BE49-F238E27FC236}">
                <a16:creationId xmlns:a16="http://schemas.microsoft.com/office/drawing/2014/main" id="{0EF3752C-EDFB-8231-23FA-7C79DC4D6C33}"/>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30052" y="139396"/>
            <a:ext cx="1602162" cy="770031"/>
          </a:xfrm>
          <a:prstGeom prst="rect">
            <a:avLst/>
          </a:prstGeom>
        </p:spPr>
      </p:pic>
      <p:sp>
        <p:nvSpPr>
          <p:cNvPr id="2" name="Title Placeholder 1">
            <a:extLst>
              <a:ext uri="{FF2B5EF4-FFF2-40B4-BE49-F238E27FC236}">
                <a16:creationId xmlns:a16="http://schemas.microsoft.com/office/drawing/2014/main" id="{4C27F53D-030E-D6CB-775B-E460A0029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48EEC34-8657-098E-7DF9-B78DA5669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00256673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D38DBB-208A-6FB1-A648-0C457748E80B}"/>
              </a:ext>
            </a:extLst>
          </p:cNvPr>
          <p:cNvSpPr/>
          <p:nvPr userDrawn="1"/>
        </p:nvSpPr>
        <p:spPr>
          <a:xfrm>
            <a:off x="0" y="0"/>
            <a:ext cx="12192000" cy="6858000"/>
          </a:xfrm>
          <a:prstGeom prst="rect">
            <a:avLst/>
          </a:prstGeom>
          <a:solidFill>
            <a:srgbClr val="0E8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pic>
        <p:nvPicPr>
          <p:cNvPr id="8" name="Graphic 7">
            <a:extLst>
              <a:ext uri="{FF2B5EF4-FFF2-40B4-BE49-F238E27FC236}">
                <a16:creationId xmlns:a16="http://schemas.microsoft.com/office/drawing/2014/main" id="{0EF3752C-EDFB-8231-23FA-7C79DC4D6C33}"/>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30052" y="139396"/>
            <a:ext cx="1602162" cy="770031"/>
          </a:xfrm>
          <a:prstGeom prst="rect">
            <a:avLst/>
          </a:prstGeom>
        </p:spPr>
      </p:pic>
      <p:sp>
        <p:nvSpPr>
          <p:cNvPr id="2" name="Title Placeholder 1">
            <a:extLst>
              <a:ext uri="{FF2B5EF4-FFF2-40B4-BE49-F238E27FC236}">
                <a16:creationId xmlns:a16="http://schemas.microsoft.com/office/drawing/2014/main" id="{4C27F53D-030E-D6CB-775B-E460A0029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48EEC34-8657-098E-7DF9-B78DA5669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pic>
        <p:nvPicPr>
          <p:cNvPr id="5" name="Graphic 4">
            <a:extLst>
              <a:ext uri="{FF2B5EF4-FFF2-40B4-BE49-F238E27FC236}">
                <a16:creationId xmlns:a16="http://schemas.microsoft.com/office/drawing/2014/main" id="{F6F9471F-39F5-431E-55B0-3CF5E5185D50}"/>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715765" y="6336021"/>
            <a:ext cx="3183342" cy="401636"/>
          </a:xfrm>
          <a:prstGeom prst="rect">
            <a:avLst/>
          </a:prstGeom>
        </p:spPr>
      </p:pic>
    </p:spTree>
    <p:extLst>
      <p:ext uri="{BB962C8B-B14F-4D97-AF65-F5344CB8AC3E}">
        <p14:creationId xmlns:p14="http://schemas.microsoft.com/office/powerpoint/2010/main" val="289714990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xml.rels><?xml version="1.0" encoding="UTF-8" standalone="yes"?>
<Relationships xmlns="http://schemas.openxmlformats.org/package/2006/relationships"><Relationship Id="rId3" Type="http://schemas.openxmlformats.org/officeDocument/2006/relationships/hyperlink" Target="https://www.eirsat1.ie/"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hyperlink" Target="https://www.esa.int/Educati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ww.met.ie/education/satellite-images-of-ireland" TargetMode="External"/><Relationship Id="rId5" Type="http://schemas.openxmlformats.org/officeDocument/2006/relationships/hyperlink" Target="https://www.nasa.gov/audience/forstudents/5-8/features/nasa-knows/what-is-a-satellite-58.html" TargetMode="External"/><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oEF4EY6SP8E"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www.youtube.com/watch?v=mTrfaTchBWk%20ow%20students%20built%20Ireland's%20first%20satellite%20-%20YouTube" TargetMode="External"/><Relationship Id="rId5" Type="http://schemas.openxmlformats.org/officeDocument/2006/relationships/image" Target="../media/image34.png"/><Relationship Id="rId4" Type="http://schemas.openxmlformats.org/officeDocument/2006/relationships/image" Target="../media/image4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ideo" Target="https://www.youtube.com/embed/bodPO9PWwcI?feature=oembed" TargetMode="External"/><Relationship Id="rId5" Type="http://schemas.openxmlformats.org/officeDocument/2006/relationships/hyperlink" Target="https://youtu.be/bodPO9PWwcI" TargetMode="External"/><Relationship Id="rId4" Type="http://schemas.openxmlformats.org/officeDocument/2006/relationships/image" Target="../media/image43.jpeg"/></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www.firstversions.com/2015/01/motorola.html" TargetMode="Externa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ariss.org/contact-the-iss.html" TargetMode="External"/><Relationship Id="rId5" Type="http://schemas.openxmlformats.org/officeDocument/2006/relationships/hyperlink" Target="https://makezine.com/article/technology/5-ham-radio-projects-with-diana-eng/" TargetMode="Externa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hyperlink" Target="https://www.iaru-r1.org/2023/turkiye-earthquake-6-february-2023/" TargetMode="External"/><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radiocentreireland.ie/"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7204E-885A-559A-B30E-8CFB143E7B44}"/>
              </a:ext>
            </a:extLst>
          </p:cNvPr>
          <p:cNvSpPr>
            <a:spLocks noGrp="1"/>
          </p:cNvSpPr>
          <p:nvPr>
            <p:ph type="title"/>
          </p:nvPr>
        </p:nvSpPr>
        <p:spPr/>
        <p:txBody>
          <a:bodyPr>
            <a:normAutofit/>
          </a:bodyPr>
          <a:lstStyle/>
          <a:p>
            <a:r>
              <a:rPr lang="en-IE" sz="6000"/>
              <a:t>Step 1a</a:t>
            </a:r>
            <a:br>
              <a:rPr lang="en-IE" sz="6000"/>
            </a:br>
            <a:r>
              <a:rPr lang="en-IE" sz="6000"/>
              <a:t>Fundamentals of Radio Communication </a:t>
            </a:r>
          </a:p>
        </p:txBody>
      </p:sp>
      <p:pic>
        <p:nvPicPr>
          <p:cNvPr id="9" name="Picture 8" descr="A blue logo with a star and a square&#10;&#10;Description automatically generated">
            <a:extLst>
              <a:ext uri="{FF2B5EF4-FFF2-40B4-BE49-F238E27FC236}">
                <a16:creationId xmlns:a16="http://schemas.microsoft.com/office/drawing/2014/main" id="{C61F7BB7-872A-4033-3766-33A9A2509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6163" y="4939213"/>
            <a:ext cx="4396326" cy="177183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F28D6BD9-C2A9-E944-E249-1D21D57CFD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6034" y="4978136"/>
            <a:ext cx="1732907" cy="1732907"/>
          </a:xfrm>
          <a:prstGeom prst="rect">
            <a:avLst/>
          </a:prstGeom>
        </p:spPr>
      </p:pic>
    </p:spTree>
    <p:extLst>
      <p:ext uri="{BB962C8B-B14F-4D97-AF65-F5344CB8AC3E}">
        <p14:creationId xmlns:p14="http://schemas.microsoft.com/office/powerpoint/2010/main" val="1074654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7806F53-4D02-E36E-4929-DF35A18788B4}"/>
              </a:ext>
            </a:extLst>
          </p:cNvPr>
          <p:cNvSpPr>
            <a:spLocks noGrp="1"/>
          </p:cNvSpPr>
          <p:nvPr>
            <p:ph type="title"/>
          </p:nvPr>
        </p:nvSpPr>
        <p:spPr>
          <a:xfrm>
            <a:off x="838200" y="681603"/>
            <a:ext cx="10515600" cy="1325563"/>
          </a:xfrm>
        </p:spPr>
        <p:txBody>
          <a:bodyPr>
            <a:normAutofit/>
          </a:bodyPr>
          <a:lstStyle/>
          <a:p>
            <a:r>
              <a:rPr lang="en-GB" sz="4000" dirty="0"/>
              <a:t>E</a:t>
            </a:r>
            <a:r>
              <a:rPr lang="en-GB" sz="4000" b="0" i="0" dirty="0">
                <a:effectLst/>
              </a:rPr>
              <a:t>ducational Irish Research Satellite</a:t>
            </a:r>
            <a:br>
              <a:rPr lang="en-GB" sz="4000" b="0" i="0" dirty="0">
                <a:effectLst/>
              </a:rPr>
            </a:br>
            <a:r>
              <a:rPr lang="en-GB" sz="4000" b="0" i="0" dirty="0">
                <a:effectLst/>
              </a:rPr>
              <a:t>(EIRSAT-1)</a:t>
            </a:r>
            <a:endParaRPr lang="en-IE" sz="4000" dirty="0"/>
          </a:p>
        </p:txBody>
      </p:sp>
      <p:sp>
        <p:nvSpPr>
          <p:cNvPr id="3" name="Content Placeholder 2">
            <a:extLst>
              <a:ext uri="{FF2B5EF4-FFF2-40B4-BE49-F238E27FC236}">
                <a16:creationId xmlns:a16="http://schemas.microsoft.com/office/drawing/2014/main" id="{29520A64-45BD-DAF0-26A5-C0F2645271A5}"/>
              </a:ext>
            </a:extLst>
          </p:cNvPr>
          <p:cNvSpPr>
            <a:spLocks noGrp="1"/>
          </p:cNvSpPr>
          <p:nvPr>
            <p:ph idx="1"/>
          </p:nvPr>
        </p:nvSpPr>
        <p:spPr>
          <a:xfrm>
            <a:off x="838200" y="1810327"/>
            <a:ext cx="10515600" cy="4366636"/>
          </a:xfrm>
        </p:spPr>
        <p:txBody>
          <a:bodyPr>
            <a:normAutofit fontScale="85000" lnSpcReduction="20000"/>
          </a:bodyPr>
          <a:lstStyle/>
          <a:p>
            <a:pPr marL="0" indent="0">
              <a:buNone/>
            </a:pPr>
            <a:endParaRPr lang="en-IE" sz="3500" dirty="0">
              <a:hlinkClick r:id="rId3"/>
            </a:endParaRPr>
          </a:p>
          <a:p>
            <a:pPr marL="0" indent="0">
              <a:buNone/>
            </a:pPr>
            <a:endParaRPr lang="en-IE" sz="3500" dirty="0">
              <a:hlinkClick r:id="rId3"/>
            </a:endParaRPr>
          </a:p>
          <a:p>
            <a:pPr marL="0" indent="0">
              <a:buNone/>
            </a:pPr>
            <a:r>
              <a:rPr lang="en-IE" sz="3500" dirty="0">
                <a:hlinkClick r:id="rId3"/>
              </a:rPr>
              <a:t>https://www.eirsat1.ie/</a:t>
            </a:r>
            <a:endParaRPr lang="en-IE" sz="3500" dirty="0"/>
          </a:p>
          <a:p>
            <a:pPr marL="0" indent="0">
              <a:buNone/>
            </a:pPr>
            <a:endParaRPr lang="en-GB" b="0" i="0" dirty="0">
              <a:solidFill>
                <a:srgbClr val="242424"/>
              </a:solidFill>
              <a:effectLst/>
              <a:latin typeface="Segoe UI" panose="020B0502040204020203" pitchFamily="34" charset="0"/>
            </a:endParaRPr>
          </a:p>
          <a:p>
            <a:pPr marL="0" indent="0">
              <a:buNone/>
            </a:pPr>
            <a:r>
              <a:rPr lang="en-GB" b="0" i="0" dirty="0">
                <a:solidFill>
                  <a:srgbClr val="242424"/>
                </a:solidFill>
                <a:effectLst/>
                <a:latin typeface="Segoe UI" panose="020B0502040204020203" pitchFamily="34" charset="0"/>
              </a:rPr>
              <a:t>EIRSAT-1 is supported by the ESA Education Office under its ‘Fly Your Satellite!’ programme</a:t>
            </a:r>
          </a:p>
          <a:p>
            <a:pPr marL="0" indent="0">
              <a:buNone/>
            </a:pPr>
            <a:endParaRPr lang="en-GB" dirty="0">
              <a:solidFill>
                <a:srgbClr val="242424"/>
              </a:solidFill>
              <a:latin typeface="Segoe UI" panose="020B0502040204020203" pitchFamily="34" charset="0"/>
            </a:endParaRPr>
          </a:p>
          <a:p>
            <a:pPr marL="0" indent="0">
              <a:buNone/>
            </a:pPr>
            <a:endParaRPr lang="en-GB" dirty="0">
              <a:solidFill>
                <a:srgbClr val="242424"/>
              </a:solidFill>
              <a:latin typeface="Segoe UI" panose="020B0502040204020203" pitchFamily="34" charset="0"/>
            </a:endParaRPr>
          </a:p>
          <a:p>
            <a:pPr marL="0" indent="0">
              <a:buNone/>
            </a:pPr>
            <a:endParaRPr lang="en-GB" dirty="0">
              <a:solidFill>
                <a:srgbClr val="242424"/>
              </a:solidFill>
              <a:latin typeface="Segoe UI" panose="020B0502040204020203" pitchFamily="34" charset="0"/>
            </a:endParaRPr>
          </a:p>
          <a:p>
            <a:pPr marL="0" indent="0">
              <a:buNone/>
            </a:pPr>
            <a:endParaRPr lang="en-GB" dirty="0">
              <a:solidFill>
                <a:srgbClr val="242424"/>
              </a:solidFill>
              <a:latin typeface="Segoe UI" panose="020B0502040204020203" pitchFamily="34" charset="0"/>
            </a:endParaRPr>
          </a:p>
          <a:p>
            <a:pPr marL="0" indent="0">
              <a:buNone/>
            </a:pPr>
            <a:r>
              <a:rPr lang="en-IE" dirty="0">
                <a:hlinkClick r:id="rId4"/>
              </a:rPr>
              <a:t>https://www.esa.int/Education</a:t>
            </a:r>
            <a:endParaRPr lang="en-IE" dirty="0"/>
          </a:p>
          <a:p>
            <a:pPr marL="0" indent="0">
              <a:buNone/>
            </a:pPr>
            <a:endParaRPr lang="en-IE" dirty="0"/>
          </a:p>
        </p:txBody>
      </p:sp>
      <p:pic>
        <p:nvPicPr>
          <p:cNvPr id="5" name="Picture 4" descr="A black and white logo&#10;&#10;Description automatically generated">
            <a:extLst>
              <a:ext uri="{FF2B5EF4-FFF2-40B4-BE49-F238E27FC236}">
                <a16:creationId xmlns:a16="http://schemas.microsoft.com/office/drawing/2014/main" id="{1173E679-4C76-0094-528F-41A192C47C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4622" y="3959433"/>
            <a:ext cx="1461654" cy="1461654"/>
          </a:xfrm>
          <a:prstGeom prst="rect">
            <a:avLst/>
          </a:prstGeom>
        </p:spPr>
      </p:pic>
      <p:pic>
        <p:nvPicPr>
          <p:cNvPr id="9" name="Picture 8">
            <a:extLst>
              <a:ext uri="{FF2B5EF4-FFF2-40B4-BE49-F238E27FC236}">
                <a16:creationId xmlns:a16="http://schemas.microsoft.com/office/drawing/2014/main" id="{5FBF040D-0322-D3A7-A82C-EDDDFCC66B59}"/>
              </a:ext>
            </a:extLst>
          </p:cNvPr>
          <p:cNvPicPr>
            <a:picLocks noChangeAspect="1"/>
          </p:cNvPicPr>
          <p:nvPr/>
        </p:nvPicPr>
        <p:blipFill>
          <a:blip r:embed="rId6"/>
          <a:stretch>
            <a:fillRect/>
          </a:stretch>
        </p:blipFill>
        <p:spPr>
          <a:xfrm>
            <a:off x="9813031" y="3733801"/>
            <a:ext cx="1334861" cy="1779814"/>
          </a:xfrm>
          <a:prstGeom prst="rect">
            <a:avLst/>
          </a:prstGeom>
        </p:spPr>
      </p:pic>
    </p:spTree>
    <p:extLst>
      <p:ext uri="{BB962C8B-B14F-4D97-AF65-F5344CB8AC3E}">
        <p14:creationId xmlns:p14="http://schemas.microsoft.com/office/powerpoint/2010/main" val="2638833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54"/>
        <p:cNvGrpSpPr/>
        <p:nvPr/>
      </p:nvGrpSpPr>
      <p:grpSpPr>
        <a:xfrm>
          <a:off x="0" y="0"/>
          <a:ext cx="0" cy="0"/>
          <a:chOff x="0" y="0"/>
          <a:chExt cx="0" cy="0"/>
        </a:xfrm>
      </p:grpSpPr>
      <p:sp>
        <p:nvSpPr>
          <p:cNvPr id="1956" name="Google Shape;1956;gfe2c73e637_0_9"/>
          <p:cNvSpPr txBox="1">
            <a:spLocks noGrp="1"/>
          </p:cNvSpPr>
          <p:nvPr>
            <p:ph type="title"/>
          </p:nvPr>
        </p:nvSpPr>
        <p:spPr>
          <a:xfrm>
            <a:off x="490728" y="0"/>
            <a:ext cx="10515600" cy="1325563"/>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dirty="0"/>
              <a:t>The Importance of Radio in Society</a:t>
            </a:r>
            <a:endParaRPr sz="4000" dirty="0"/>
          </a:p>
        </p:txBody>
      </p:sp>
      <p:sp>
        <p:nvSpPr>
          <p:cNvPr id="1957" name="Google Shape;1957;gfe2c73e637_0_9"/>
          <p:cNvSpPr txBox="1">
            <a:spLocks noGrp="1"/>
          </p:cNvSpPr>
          <p:nvPr>
            <p:ph idx="1"/>
          </p:nvPr>
        </p:nvSpPr>
        <p:spPr>
          <a:xfrm>
            <a:off x="563880" y="1642745"/>
            <a:ext cx="10515600" cy="43513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0"/>
              </a:spcAft>
              <a:buSzPts val="1400"/>
              <a:buNone/>
            </a:pPr>
            <a:r>
              <a:rPr lang="en-IE" sz="2000" dirty="0">
                <a:solidFill>
                  <a:schemeClr val="bg2">
                    <a:lumMod val="10000"/>
                  </a:schemeClr>
                </a:solidFill>
              </a:rPr>
              <a:t>What do you understand by the word radio?</a:t>
            </a:r>
            <a:endParaRPr sz="2000" dirty="0">
              <a:solidFill>
                <a:schemeClr val="bg2">
                  <a:lumMod val="10000"/>
                </a:schemeClr>
              </a:solidFill>
            </a:endParaRPr>
          </a:p>
          <a:p>
            <a:pPr marL="457200" lvl="0" indent="0" algn="l" rtl="0">
              <a:lnSpc>
                <a:spcPct val="90000"/>
              </a:lnSpc>
              <a:spcBef>
                <a:spcPts val="400"/>
              </a:spcBef>
              <a:spcAft>
                <a:spcPts val="0"/>
              </a:spcAft>
              <a:buSzPts val="1400"/>
              <a:buNone/>
            </a:pPr>
            <a:r>
              <a:rPr lang="en-IE" sz="2000" i="1" dirty="0">
                <a:solidFill>
                  <a:schemeClr val="bg2">
                    <a:lumMod val="10000"/>
                  </a:schemeClr>
                </a:solidFill>
              </a:rPr>
              <a:t>…a device we listen to at home in the kitchen? </a:t>
            </a:r>
            <a:endParaRPr sz="2000" i="1" dirty="0">
              <a:solidFill>
                <a:schemeClr val="bg2">
                  <a:lumMod val="10000"/>
                </a:schemeClr>
              </a:solidFill>
            </a:endParaRPr>
          </a:p>
          <a:p>
            <a:pPr marL="457200" lvl="0" indent="0" algn="l" rtl="0">
              <a:lnSpc>
                <a:spcPct val="90000"/>
              </a:lnSpc>
              <a:spcBef>
                <a:spcPts val="400"/>
              </a:spcBef>
              <a:spcAft>
                <a:spcPts val="0"/>
              </a:spcAft>
              <a:buSzPts val="1400"/>
              <a:buNone/>
            </a:pPr>
            <a:r>
              <a:rPr lang="en-IE" sz="2000" i="1" dirty="0">
                <a:solidFill>
                  <a:schemeClr val="bg2">
                    <a:lumMod val="10000"/>
                  </a:schemeClr>
                </a:solidFill>
              </a:rPr>
              <a:t>…what the driver of a car or bus sings along to…</a:t>
            </a:r>
            <a:endParaRPr sz="2000" i="1" dirty="0">
              <a:solidFill>
                <a:schemeClr val="bg2">
                  <a:lumMod val="10000"/>
                </a:schemeClr>
              </a:solidFill>
            </a:endParaRPr>
          </a:p>
          <a:p>
            <a:pPr marL="457200" lvl="0" indent="0" algn="l" rtl="0">
              <a:lnSpc>
                <a:spcPct val="90000"/>
              </a:lnSpc>
              <a:spcBef>
                <a:spcPts val="400"/>
              </a:spcBef>
              <a:spcAft>
                <a:spcPts val="0"/>
              </a:spcAft>
              <a:buSzPts val="1400"/>
              <a:buNone/>
            </a:pPr>
            <a:endParaRPr sz="2000" i="1" dirty="0">
              <a:solidFill>
                <a:schemeClr val="bg2">
                  <a:lumMod val="10000"/>
                </a:schemeClr>
              </a:solidFill>
            </a:endParaRPr>
          </a:p>
          <a:p>
            <a:pPr marL="0" lvl="0" indent="0" algn="l" rtl="0">
              <a:lnSpc>
                <a:spcPct val="90000"/>
              </a:lnSpc>
              <a:spcBef>
                <a:spcPts val="400"/>
              </a:spcBef>
              <a:spcAft>
                <a:spcPts val="0"/>
              </a:spcAft>
              <a:buSzPts val="1400"/>
              <a:buNone/>
            </a:pPr>
            <a:r>
              <a:rPr lang="en-IE" sz="2000" dirty="0">
                <a:solidFill>
                  <a:schemeClr val="bg2">
                    <a:lumMod val="10000"/>
                  </a:schemeClr>
                </a:solidFill>
              </a:rPr>
              <a:t>A radio entertains us with music and chat in real-time. </a:t>
            </a:r>
            <a:endParaRPr sz="2000" dirty="0">
              <a:solidFill>
                <a:schemeClr val="bg2">
                  <a:lumMod val="10000"/>
                </a:schemeClr>
              </a:solidFill>
            </a:endParaRPr>
          </a:p>
          <a:p>
            <a:pPr marL="0" lvl="0" indent="0" algn="l" rtl="0">
              <a:lnSpc>
                <a:spcPct val="90000"/>
              </a:lnSpc>
              <a:spcBef>
                <a:spcPts val="400"/>
              </a:spcBef>
              <a:spcAft>
                <a:spcPts val="0"/>
              </a:spcAft>
              <a:buSzPts val="1400"/>
              <a:buNone/>
            </a:pPr>
            <a:endParaRPr sz="2000" dirty="0">
              <a:solidFill>
                <a:schemeClr val="bg2">
                  <a:lumMod val="10000"/>
                </a:schemeClr>
              </a:solidFill>
            </a:endParaRPr>
          </a:p>
          <a:p>
            <a:pPr marL="0" lvl="0" indent="0" algn="l" rtl="0">
              <a:lnSpc>
                <a:spcPct val="90000"/>
              </a:lnSpc>
              <a:spcBef>
                <a:spcPts val="400"/>
              </a:spcBef>
              <a:spcAft>
                <a:spcPts val="0"/>
              </a:spcAft>
              <a:buSzPts val="1400"/>
              <a:buNone/>
            </a:pPr>
            <a:r>
              <a:rPr lang="en-IE" sz="2000" dirty="0">
                <a:solidFill>
                  <a:schemeClr val="bg2">
                    <a:lumMod val="10000"/>
                  </a:schemeClr>
                </a:solidFill>
              </a:rPr>
              <a:t>It is a reliable source of news, providing us with up-to-date information. </a:t>
            </a:r>
            <a:endParaRPr sz="2000" dirty="0">
              <a:solidFill>
                <a:schemeClr val="bg2">
                  <a:lumMod val="10000"/>
                </a:schemeClr>
              </a:solidFill>
            </a:endParaRPr>
          </a:p>
          <a:p>
            <a:pPr marL="0" lvl="0" indent="0" algn="l" rtl="0">
              <a:lnSpc>
                <a:spcPct val="90000"/>
              </a:lnSpc>
              <a:spcBef>
                <a:spcPts val="400"/>
              </a:spcBef>
              <a:spcAft>
                <a:spcPts val="0"/>
              </a:spcAft>
              <a:buSzPts val="1400"/>
              <a:buNone/>
            </a:pPr>
            <a:endParaRPr sz="2000" dirty="0">
              <a:solidFill>
                <a:schemeClr val="bg2">
                  <a:lumMod val="10000"/>
                </a:schemeClr>
              </a:solidFill>
            </a:endParaRPr>
          </a:p>
          <a:p>
            <a:pPr marL="0" lvl="0" indent="0" algn="l" rtl="0">
              <a:lnSpc>
                <a:spcPct val="90000"/>
              </a:lnSpc>
              <a:spcBef>
                <a:spcPts val="400"/>
              </a:spcBef>
              <a:spcAft>
                <a:spcPts val="0"/>
              </a:spcAft>
              <a:buSzPts val="1400"/>
              <a:buNone/>
            </a:pPr>
            <a:r>
              <a:rPr lang="en-IE" sz="2000" dirty="0">
                <a:solidFill>
                  <a:schemeClr val="bg2">
                    <a:lumMod val="10000"/>
                  </a:schemeClr>
                </a:solidFill>
              </a:rPr>
              <a:t>It can be a companion for those who live alone connecting the listener to the world.</a:t>
            </a:r>
            <a:endParaRPr sz="2000" dirty="0">
              <a:solidFill>
                <a:schemeClr val="bg2">
                  <a:lumMod val="10000"/>
                </a:schemeClr>
              </a:solidFill>
            </a:endParaRPr>
          </a:p>
          <a:p>
            <a:pPr marL="0" lvl="0" indent="0" algn="l" rtl="0">
              <a:lnSpc>
                <a:spcPct val="90000"/>
              </a:lnSpc>
              <a:spcBef>
                <a:spcPts val="400"/>
              </a:spcBef>
              <a:spcAft>
                <a:spcPts val="0"/>
              </a:spcAft>
              <a:buSzPts val="1400"/>
              <a:buNone/>
            </a:pPr>
            <a:endParaRPr sz="2000" dirty="0">
              <a:solidFill>
                <a:schemeClr val="bg2">
                  <a:lumMod val="10000"/>
                </a:schemeClr>
              </a:solidFill>
            </a:endParaRPr>
          </a:p>
          <a:p>
            <a:pPr marL="0" lvl="0" indent="0" algn="l" rtl="0">
              <a:lnSpc>
                <a:spcPct val="90000"/>
              </a:lnSpc>
              <a:spcBef>
                <a:spcPts val="400"/>
              </a:spcBef>
              <a:spcAft>
                <a:spcPts val="0"/>
              </a:spcAft>
              <a:buSzPts val="1400"/>
              <a:buNone/>
            </a:pPr>
            <a:r>
              <a:rPr lang="en-IE" sz="2000" dirty="0">
                <a:solidFill>
                  <a:schemeClr val="bg2">
                    <a:lumMod val="10000"/>
                  </a:schemeClr>
                </a:solidFill>
              </a:rPr>
              <a:t>The radio is more than just what you listen to at home. It is more than the radio presenters, the news and the music we listen to…</a:t>
            </a:r>
            <a:endParaRPr sz="2000" dirty="0">
              <a:solidFill>
                <a:schemeClr val="bg2">
                  <a:lumMod val="10000"/>
                </a:schemeClr>
              </a:solidFill>
            </a:endParaRPr>
          </a:p>
        </p:txBody>
      </p:sp>
      <p:pic>
        <p:nvPicPr>
          <p:cNvPr id="1958" name="Google Shape;1958;gfe2c73e637_0_9" descr="C:\Users\istone\AppData\Local\Microsoft\Windows\INetCache\Content.MSO\B9660E87.tmp"/>
          <p:cNvPicPr preferRelativeResize="0"/>
          <p:nvPr/>
        </p:nvPicPr>
        <p:blipFill rotWithShape="1">
          <a:blip r:embed="rId3">
            <a:alphaModFix/>
          </a:blip>
          <a:srcRect l="12087" b="11465"/>
          <a:stretch/>
        </p:blipFill>
        <p:spPr>
          <a:xfrm>
            <a:off x="8627482" y="1922531"/>
            <a:ext cx="2293275" cy="1528850"/>
          </a:xfrm>
          <a:prstGeom prst="rect">
            <a:avLst/>
          </a:prstGeom>
          <a:noFill/>
          <a:ln>
            <a:noFill/>
          </a:ln>
        </p:spPr>
      </p:pic>
      <p:sp>
        <p:nvSpPr>
          <p:cNvPr id="2" name="Google Shape;1959;gfe2c73e637_0_9">
            <a:extLst>
              <a:ext uri="{FF2B5EF4-FFF2-40B4-BE49-F238E27FC236}">
                <a16:creationId xmlns:a16="http://schemas.microsoft.com/office/drawing/2014/main" id="{882A5E89-00FF-CB89-DD79-B0BFDF1F4B7A}"/>
              </a:ext>
            </a:extLst>
          </p:cNvPr>
          <p:cNvSpPr txBox="1">
            <a:spLocks/>
          </p:cNvSpPr>
          <p:nvPr/>
        </p:nvSpPr>
        <p:spPr>
          <a:xfrm>
            <a:off x="5590815" y="5519948"/>
            <a:ext cx="6254750" cy="791952"/>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E85A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E85A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E85A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E85A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00"/>
              </a:spcBef>
              <a:buSzPts val="1400"/>
              <a:buFont typeface="Arial" panose="020B0604020202020204" pitchFamily="34" charset="0"/>
              <a:buNone/>
            </a:pPr>
            <a:r>
              <a:rPr lang="en-GB" sz="2000" i="1">
                <a:solidFill>
                  <a:schemeClr val="bg2">
                    <a:lumMod val="10000"/>
                  </a:schemeClr>
                </a:solidFill>
              </a:rPr>
              <a:t>Can you think of other uses of radio in the world?</a:t>
            </a:r>
          </a:p>
          <a:p>
            <a:pPr marL="0" indent="0">
              <a:spcBef>
                <a:spcPts val="400"/>
              </a:spcBef>
              <a:buSzPts val="1400"/>
              <a:buFont typeface="Arial" panose="020B0604020202020204" pitchFamily="34" charset="0"/>
              <a:buNone/>
            </a:pPr>
            <a:r>
              <a:rPr lang="en-GB" sz="2000" i="1">
                <a:solidFill>
                  <a:schemeClr val="bg2">
                    <a:lumMod val="10000"/>
                  </a:schemeClr>
                </a:solidFill>
              </a:rPr>
              <a:t>What words do you associate with radio?</a:t>
            </a:r>
            <a:endParaRPr lang="en-GB" sz="2000" i="1" dirty="0">
              <a:solidFill>
                <a:schemeClr val="bg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57">
                                            <p:txEl>
                                              <p:pRg st="0" end="0"/>
                                            </p:txEl>
                                          </p:spTgt>
                                        </p:tgtEl>
                                        <p:attrNameLst>
                                          <p:attrName>style.visibility</p:attrName>
                                        </p:attrNameLst>
                                      </p:cBhvr>
                                      <p:to>
                                        <p:strVal val="visible"/>
                                      </p:to>
                                    </p:set>
                                    <p:animEffect transition="in" filter="fade">
                                      <p:cBhvr>
                                        <p:cTn id="7" dur="1000"/>
                                        <p:tgtEl>
                                          <p:spTgt spid="19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57">
                                            <p:txEl>
                                              <p:pRg st="1" end="1"/>
                                            </p:txEl>
                                          </p:spTgt>
                                        </p:tgtEl>
                                        <p:attrNameLst>
                                          <p:attrName>style.visibility</p:attrName>
                                        </p:attrNameLst>
                                      </p:cBhvr>
                                      <p:to>
                                        <p:strVal val="visible"/>
                                      </p:to>
                                    </p:set>
                                    <p:animEffect transition="in" filter="fade">
                                      <p:cBhvr>
                                        <p:cTn id="12" dur="1000"/>
                                        <p:tgtEl>
                                          <p:spTgt spid="19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57">
                                            <p:txEl>
                                              <p:pRg st="2" end="2"/>
                                            </p:txEl>
                                          </p:spTgt>
                                        </p:tgtEl>
                                        <p:attrNameLst>
                                          <p:attrName>style.visibility</p:attrName>
                                        </p:attrNameLst>
                                      </p:cBhvr>
                                      <p:to>
                                        <p:strVal val="visible"/>
                                      </p:to>
                                    </p:set>
                                    <p:animEffect transition="in" filter="fade">
                                      <p:cBhvr>
                                        <p:cTn id="17" dur="1000"/>
                                        <p:tgtEl>
                                          <p:spTgt spid="195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57">
                                            <p:txEl>
                                              <p:pRg st="4" end="4"/>
                                            </p:txEl>
                                          </p:spTgt>
                                        </p:tgtEl>
                                        <p:attrNameLst>
                                          <p:attrName>style.visibility</p:attrName>
                                        </p:attrNameLst>
                                      </p:cBhvr>
                                      <p:to>
                                        <p:strVal val="visible"/>
                                      </p:to>
                                    </p:set>
                                    <p:animEffect transition="in" filter="fade">
                                      <p:cBhvr>
                                        <p:cTn id="22" dur="1000"/>
                                        <p:tgtEl>
                                          <p:spTgt spid="195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57">
                                            <p:txEl>
                                              <p:pRg st="6" end="6"/>
                                            </p:txEl>
                                          </p:spTgt>
                                        </p:tgtEl>
                                        <p:attrNameLst>
                                          <p:attrName>style.visibility</p:attrName>
                                        </p:attrNameLst>
                                      </p:cBhvr>
                                      <p:to>
                                        <p:strVal val="visible"/>
                                      </p:to>
                                    </p:set>
                                    <p:animEffect transition="in" filter="fade">
                                      <p:cBhvr>
                                        <p:cTn id="27" dur="1000"/>
                                        <p:tgtEl>
                                          <p:spTgt spid="195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57">
                                            <p:txEl>
                                              <p:pRg st="8" end="8"/>
                                            </p:txEl>
                                          </p:spTgt>
                                        </p:tgtEl>
                                        <p:attrNameLst>
                                          <p:attrName>style.visibility</p:attrName>
                                        </p:attrNameLst>
                                      </p:cBhvr>
                                      <p:to>
                                        <p:strVal val="visible"/>
                                      </p:to>
                                    </p:set>
                                    <p:animEffect transition="in" filter="fade">
                                      <p:cBhvr>
                                        <p:cTn id="32" dur="1000"/>
                                        <p:tgtEl>
                                          <p:spTgt spid="1957">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57">
                                            <p:txEl>
                                              <p:pRg st="10" end="10"/>
                                            </p:txEl>
                                          </p:spTgt>
                                        </p:tgtEl>
                                        <p:attrNameLst>
                                          <p:attrName>style.visibility</p:attrName>
                                        </p:attrNameLst>
                                      </p:cBhvr>
                                      <p:to>
                                        <p:strVal val="visible"/>
                                      </p:to>
                                    </p:set>
                                    <p:animEffect transition="in" filter="fade">
                                      <p:cBhvr>
                                        <p:cTn id="37" dur="1000"/>
                                        <p:tgtEl>
                                          <p:spTgt spid="1957">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64"/>
        <p:cNvGrpSpPr/>
        <p:nvPr/>
      </p:nvGrpSpPr>
      <p:grpSpPr>
        <a:xfrm>
          <a:off x="0" y="0"/>
          <a:ext cx="0" cy="0"/>
          <a:chOff x="0" y="0"/>
          <a:chExt cx="0" cy="0"/>
        </a:xfrm>
      </p:grpSpPr>
      <p:sp>
        <p:nvSpPr>
          <p:cNvPr id="1967" name="Google Shape;1967;g21732756ffd_0_10"/>
          <p:cNvSpPr txBox="1">
            <a:spLocks noGrp="1"/>
          </p:cNvSpPr>
          <p:nvPr>
            <p:ph type="title"/>
          </p:nvPr>
        </p:nvSpPr>
        <p:spPr>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a:t>Satellites</a:t>
            </a:r>
          </a:p>
        </p:txBody>
      </p:sp>
      <p:sp>
        <p:nvSpPr>
          <p:cNvPr id="1968" name="Google Shape;1968;g21732756ffd_0_10"/>
          <p:cNvSpPr txBox="1">
            <a:spLocks noGrp="1"/>
          </p:cNvSpPr>
          <p:nvPr>
            <p:ph idx="1"/>
          </p:nvPr>
        </p:nvSpPr>
        <p:spPr>
          <a:prstGeom prst="rect">
            <a:avLst/>
          </a:prstGeom>
          <a:noFill/>
          <a:ln>
            <a:noFill/>
          </a:ln>
        </p:spPr>
        <p:txBody>
          <a:bodyPr spcFirstLastPara="1" wrap="square" lIns="0" tIns="0" rIns="0" bIns="0" anchor="t" anchorCtr="0">
            <a:noAutofit/>
          </a:bodyPr>
          <a:lstStyle/>
          <a:p>
            <a:pPr marL="0" indent="0">
              <a:spcBef>
                <a:spcPts val="400"/>
              </a:spcBef>
              <a:buSzPts val="1400"/>
              <a:buNone/>
            </a:pPr>
            <a:r>
              <a:rPr lang="en-IE" sz="2000">
                <a:solidFill>
                  <a:schemeClr val="bg2">
                    <a:lumMod val="10000"/>
                  </a:schemeClr>
                </a:solidFill>
              </a:rPr>
              <a:t>Satellites are objects that orbit the earth. </a:t>
            </a:r>
            <a:endParaRPr sz="2000">
              <a:solidFill>
                <a:schemeClr val="bg2">
                  <a:lumMod val="10000"/>
                </a:schemeClr>
              </a:solidFill>
            </a:endParaRPr>
          </a:p>
          <a:p>
            <a:pPr marL="0" indent="0">
              <a:spcBef>
                <a:spcPts val="400"/>
              </a:spcBef>
              <a:buSzPts val="1400"/>
              <a:buNone/>
            </a:pPr>
            <a:endParaRPr sz="2000">
              <a:solidFill>
                <a:schemeClr val="bg2">
                  <a:lumMod val="10000"/>
                </a:schemeClr>
              </a:solidFill>
            </a:endParaRPr>
          </a:p>
          <a:p>
            <a:pPr marL="0" indent="0">
              <a:spcBef>
                <a:spcPts val="400"/>
              </a:spcBef>
              <a:buSzPts val="1400"/>
              <a:buNone/>
            </a:pPr>
            <a:r>
              <a:rPr lang="en-IE" sz="2000">
                <a:solidFill>
                  <a:schemeClr val="bg2">
                    <a:lumMod val="10000"/>
                  </a:schemeClr>
                </a:solidFill>
              </a:rPr>
              <a:t>The moon is a natural satellite but there are also artificial satellites! </a:t>
            </a:r>
            <a:endParaRPr sz="2000">
              <a:solidFill>
                <a:schemeClr val="bg2">
                  <a:lumMod val="10000"/>
                </a:schemeClr>
              </a:solidFill>
            </a:endParaRPr>
          </a:p>
          <a:p>
            <a:pPr marL="0" indent="0">
              <a:spcBef>
                <a:spcPts val="400"/>
              </a:spcBef>
              <a:buSzPts val="1400"/>
              <a:buNone/>
            </a:pPr>
            <a:endParaRPr sz="2000">
              <a:solidFill>
                <a:schemeClr val="bg2">
                  <a:lumMod val="10000"/>
                </a:schemeClr>
              </a:solidFill>
            </a:endParaRPr>
          </a:p>
          <a:p>
            <a:pPr marL="0" indent="0">
              <a:spcBef>
                <a:spcPts val="400"/>
              </a:spcBef>
              <a:buSzPts val="1400"/>
              <a:buNone/>
            </a:pPr>
            <a:r>
              <a:rPr lang="en-IE" sz="2000">
                <a:solidFill>
                  <a:schemeClr val="bg2">
                    <a:lumMod val="10000"/>
                  </a:schemeClr>
                </a:solidFill>
              </a:rPr>
              <a:t>Two examples of artificial satellites:</a:t>
            </a:r>
          </a:p>
          <a:p>
            <a:pPr marL="0" indent="0">
              <a:spcBef>
                <a:spcPts val="400"/>
              </a:spcBef>
              <a:buSzPts val="1400"/>
              <a:buNone/>
            </a:pPr>
            <a:endParaRPr lang="en-IE" sz="2000">
              <a:solidFill>
                <a:schemeClr val="bg2">
                  <a:lumMod val="10000"/>
                </a:schemeClr>
              </a:solidFill>
            </a:endParaRPr>
          </a:p>
          <a:p>
            <a:pPr marL="0" indent="0">
              <a:spcBef>
                <a:spcPts val="400"/>
              </a:spcBef>
              <a:buSzPts val="1400"/>
              <a:buNone/>
            </a:pPr>
            <a:r>
              <a:rPr lang="en-IE" sz="2000">
                <a:solidFill>
                  <a:schemeClr val="bg2">
                    <a:lumMod val="10000"/>
                  </a:schemeClr>
                </a:solidFill>
              </a:rPr>
              <a:t>	1. Communication</a:t>
            </a:r>
          </a:p>
          <a:p>
            <a:pPr marL="0" indent="0">
              <a:spcBef>
                <a:spcPts val="400"/>
              </a:spcBef>
              <a:buSzPts val="1400"/>
              <a:buNone/>
            </a:pPr>
            <a:endParaRPr lang="en-IE" sz="2000">
              <a:solidFill>
                <a:schemeClr val="bg2">
                  <a:lumMod val="10000"/>
                </a:schemeClr>
              </a:solidFill>
            </a:endParaRPr>
          </a:p>
          <a:p>
            <a:pPr marL="0" indent="0">
              <a:spcBef>
                <a:spcPts val="400"/>
              </a:spcBef>
              <a:buSzPts val="1400"/>
              <a:buNone/>
            </a:pPr>
            <a:r>
              <a:rPr lang="en-IE" sz="2000">
                <a:solidFill>
                  <a:schemeClr val="bg2">
                    <a:lumMod val="10000"/>
                  </a:schemeClr>
                </a:solidFill>
              </a:rPr>
              <a:t>	2. Weather forecasting</a:t>
            </a:r>
            <a:endParaRPr sz="2000">
              <a:solidFill>
                <a:schemeClr val="bg2">
                  <a:lumMod val="10000"/>
                </a:schemeClr>
              </a:solidFill>
            </a:endParaRPr>
          </a:p>
          <a:p>
            <a:pPr marL="0" indent="0">
              <a:spcBef>
                <a:spcPts val="400"/>
              </a:spcBef>
              <a:buSzPts val="1400"/>
              <a:buNone/>
            </a:pPr>
            <a:endParaRPr sz="2000">
              <a:solidFill>
                <a:schemeClr val="bg2">
                  <a:lumMod val="10000"/>
                </a:schemeClr>
              </a:solidFill>
            </a:endParaRPr>
          </a:p>
          <a:p>
            <a:pPr marL="0" lvl="0" indent="0" algn="l" rtl="0">
              <a:lnSpc>
                <a:spcPct val="90000"/>
              </a:lnSpc>
              <a:spcBef>
                <a:spcPts val="400"/>
              </a:spcBef>
              <a:spcAft>
                <a:spcPts val="0"/>
              </a:spcAft>
              <a:buSzPts val="1400"/>
              <a:buNone/>
            </a:pPr>
            <a:endParaRPr sz="2000">
              <a:solidFill>
                <a:schemeClr val="dk2"/>
              </a:solidFill>
            </a:endParaRPr>
          </a:p>
          <a:p>
            <a:pPr marL="0" lvl="0" indent="0" algn="l" rtl="0">
              <a:lnSpc>
                <a:spcPct val="90000"/>
              </a:lnSpc>
              <a:spcBef>
                <a:spcPts val="400"/>
              </a:spcBef>
              <a:spcAft>
                <a:spcPts val="0"/>
              </a:spcAft>
              <a:buSzPts val="1400"/>
              <a:buNone/>
            </a:pPr>
            <a:endParaRPr sz="2000">
              <a:solidFill>
                <a:schemeClr val="dk2"/>
              </a:solidFill>
            </a:endParaRPr>
          </a:p>
          <a:p>
            <a:pPr marL="0" lvl="0" indent="0" algn="l" rtl="0">
              <a:lnSpc>
                <a:spcPct val="90000"/>
              </a:lnSpc>
              <a:spcBef>
                <a:spcPts val="400"/>
              </a:spcBef>
              <a:spcAft>
                <a:spcPts val="0"/>
              </a:spcAft>
              <a:buSzPts val="1400"/>
              <a:buNone/>
            </a:pPr>
            <a:endParaRPr sz="2000">
              <a:solidFill>
                <a:schemeClr val="dk2"/>
              </a:solidFill>
            </a:endParaRPr>
          </a:p>
        </p:txBody>
      </p:sp>
      <p:pic>
        <p:nvPicPr>
          <p:cNvPr id="6" name="Picture 5" descr="A black background with a black square&#10;&#10;Description automatically generated">
            <a:extLst>
              <a:ext uri="{FF2B5EF4-FFF2-40B4-BE49-F238E27FC236}">
                <a16:creationId xmlns:a16="http://schemas.microsoft.com/office/drawing/2014/main" id="{A59556CC-7AD6-8AD9-9C0F-3CFB45554E0B}"/>
              </a:ext>
            </a:extLst>
          </p:cNvPr>
          <p:cNvPicPr>
            <a:picLocks noChangeAspect="1"/>
          </p:cNvPicPr>
          <p:nvPr/>
        </p:nvPicPr>
        <p:blipFill>
          <a:blip r:embed="rId3"/>
          <a:stretch>
            <a:fillRect/>
          </a:stretch>
        </p:blipFill>
        <p:spPr>
          <a:xfrm>
            <a:off x="4719918" y="1239912"/>
            <a:ext cx="6087747" cy="54503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68">
                                            <p:txEl>
                                              <p:pRg st="0" end="0"/>
                                            </p:txEl>
                                          </p:spTgt>
                                        </p:tgtEl>
                                        <p:attrNameLst>
                                          <p:attrName>style.visibility</p:attrName>
                                        </p:attrNameLst>
                                      </p:cBhvr>
                                      <p:to>
                                        <p:strVal val="visible"/>
                                      </p:to>
                                    </p:set>
                                    <p:animEffect transition="in" filter="fade">
                                      <p:cBhvr>
                                        <p:cTn id="7" dur="1000"/>
                                        <p:tgtEl>
                                          <p:spTgt spid="19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68">
                                            <p:txEl>
                                              <p:pRg st="2" end="2"/>
                                            </p:txEl>
                                          </p:spTgt>
                                        </p:tgtEl>
                                        <p:attrNameLst>
                                          <p:attrName>style.visibility</p:attrName>
                                        </p:attrNameLst>
                                      </p:cBhvr>
                                      <p:to>
                                        <p:strVal val="visible"/>
                                      </p:to>
                                    </p:set>
                                    <p:animEffect transition="in" filter="fade">
                                      <p:cBhvr>
                                        <p:cTn id="12" dur="1000"/>
                                        <p:tgtEl>
                                          <p:spTgt spid="196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68">
                                            <p:txEl>
                                              <p:pRg st="4" end="4"/>
                                            </p:txEl>
                                          </p:spTgt>
                                        </p:tgtEl>
                                        <p:attrNameLst>
                                          <p:attrName>style.visibility</p:attrName>
                                        </p:attrNameLst>
                                      </p:cBhvr>
                                      <p:to>
                                        <p:strVal val="visible"/>
                                      </p:to>
                                    </p:set>
                                    <p:animEffect transition="in" filter="fade">
                                      <p:cBhvr>
                                        <p:cTn id="17" dur="1000"/>
                                        <p:tgtEl>
                                          <p:spTgt spid="196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68">
                                            <p:txEl>
                                              <p:pRg st="6" end="6"/>
                                            </p:txEl>
                                          </p:spTgt>
                                        </p:tgtEl>
                                        <p:attrNameLst>
                                          <p:attrName>style.visibility</p:attrName>
                                        </p:attrNameLst>
                                      </p:cBhvr>
                                      <p:to>
                                        <p:strVal val="visible"/>
                                      </p:to>
                                    </p:set>
                                    <p:animEffect transition="in" filter="fade">
                                      <p:cBhvr>
                                        <p:cTn id="22" dur="1000"/>
                                        <p:tgtEl>
                                          <p:spTgt spid="196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68">
                                            <p:txEl>
                                              <p:pRg st="8" end="8"/>
                                            </p:txEl>
                                          </p:spTgt>
                                        </p:tgtEl>
                                        <p:attrNameLst>
                                          <p:attrName>style.visibility</p:attrName>
                                        </p:attrNameLst>
                                      </p:cBhvr>
                                      <p:to>
                                        <p:strVal val="visible"/>
                                      </p:to>
                                    </p:set>
                                    <p:animEffect transition="in" filter="fade">
                                      <p:cBhvr>
                                        <p:cTn id="27" dur="1000"/>
                                        <p:tgtEl>
                                          <p:spTgt spid="196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64"/>
        <p:cNvGrpSpPr/>
        <p:nvPr/>
      </p:nvGrpSpPr>
      <p:grpSpPr>
        <a:xfrm>
          <a:off x="0" y="0"/>
          <a:ext cx="0" cy="0"/>
          <a:chOff x="0" y="0"/>
          <a:chExt cx="0" cy="0"/>
        </a:xfrm>
      </p:grpSpPr>
      <p:sp>
        <p:nvSpPr>
          <p:cNvPr id="1967" name="Google Shape;1967;g21732756ffd_0_10"/>
          <p:cNvSpPr txBox="1">
            <a:spLocks noGrp="1"/>
          </p:cNvSpPr>
          <p:nvPr>
            <p:ph type="title"/>
          </p:nvPr>
        </p:nvSpPr>
        <p:spPr>
          <a:xfrm>
            <a:off x="838200" y="365125"/>
            <a:ext cx="8100527" cy="1325563"/>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a:t>Satellite Communication and Weather Forecasting</a:t>
            </a:r>
          </a:p>
        </p:txBody>
      </p:sp>
      <p:sp>
        <p:nvSpPr>
          <p:cNvPr id="1968" name="Google Shape;1968;g21732756ffd_0_10"/>
          <p:cNvSpPr txBox="1">
            <a:spLocks noGrp="1"/>
          </p:cNvSpPr>
          <p:nvPr>
            <p:ph idx="1"/>
          </p:nvPr>
        </p:nvSpPr>
        <p:spPr>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0"/>
              </a:spcAft>
              <a:buSzPts val="1400"/>
              <a:buNone/>
            </a:pPr>
            <a:endParaRPr sz="2000">
              <a:solidFill>
                <a:schemeClr val="dk2"/>
              </a:solidFill>
            </a:endParaRPr>
          </a:p>
          <a:p>
            <a:pPr marL="0" lvl="0" indent="0" algn="l" rtl="0">
              <a:lnSpc>
                <a:spcPct val="90000"/>
              </a:lnSpc>
              <a:spcBef>
                <a:spcPts val="400"/>
              </a:spcBef>
              <a:spcAft>
                <a:spcPts val="0"/>
              </a:spcAft>
              <a:buSzPts val="1400"/>
              <a:buNone/>
            </a:pPr>
            <a:endParaRPr sz="2000">
              <a:solidFill>
                <a:schemeClr val="dk2"/>
              </a:solidFill>
            </a:endParaRPr>
          </a:p>
          <a:p>
            <a:pPr marL="0" lvl="0" indent="0" algn="l" rtl="0">
              <a:lnSpc>
                <a:spcPct val="90000"/>
              </a:lnSpc>
              <a:spcBef>
                <a:spcPts val="400"/>
              </a:spcBef>
              <a:spcAft>
                <a:spcPts val="0"/>
              </a:spcAft>
              <a:buSzPts val="1400"/>
              <a:buNone/>
            </a:pPr>
            <a:endParaRPr sz="2000">
              <a:solidFill>
                <a:schemeClr val="dk2"/>
              </a:solidFill>
            </a:endParaRPr>
          </a:p>
        </p:txBody>
      </p:sp>
      <p:pic>
        <p:nvPicPr>
          <p:cNvPr id="1971" name="Google Shape;1971;g21732756ffd_0_10"/>
          <p:cNvPicPr preferRelativeResize="0"/>
          <p:nvPr/>
        </p:nvPicPr>
        <p:blipFill>
          <a:blip r:embed="rId3">
            <a:alphaModFix/>
          </a:blip>
          <a:stretch>
            <a:fillRect/>
          </a:stretch>
        </p:blipFill>
        <p:spPr>
          <a:xfrm>
            <a:off x="6491385" y="1978649"/>
            <a:ext cx="3565888" cy="2899898"/>
          </a:xfrm>
          <a:prstGeom prst="rect">
            <a:avLst/>
          </a:prstGeom>
          <a:noFill/>
          <a:ln>
            <a:noFill/>
          </a:ln>
        </p:spPr>
      </p:pic>
      <p:grpSp>
        <p:nvGrpSpPr>
          <p:cNvPr id="4" name="Group 3">
            <a:extLst>
              <a:ext uri="{FF2B5EF4-FFF2-40B4-BE49-F238E27FC236}">
                <a16:creationId xmlns:a16="http://schemas.microsoft.com/office/drawing/2014/main" id="{859F2FA5-CB27-C558-4493-B6BE01E4DE4C}"/>
              </a:ext>
            </a:extLst>
          </p:cNvPr>
          <p:cNvGrpSpPr/>
          <p:nvPr/>
        </p:nvGrpSpPr>
        <p:grpSpPr>
          <a:xfrm>
            <a:off x="838200" y="2005448"/>
            <a:ext cx="5005474" cy="3362380"/>
            <a:chOff x="6692699" y="1836574"/>
            <a:chExt cx="6098239" cy="4208333"/>
          </a:xfrm>
        </p:grpSpPr>
        <p:pic>
          <p:nvPicPr>
            <p:cNvPr id="1970" name="Google Shape;1970;g21732756ffd_0_10"/>
            <p:cNvPicPr preferRelativeResize="0"/>
            <p:nvPr/>
          </p:nvPicPr>
          <p:blipFill>
            <a:blip r:embed="rId4">
              <a:alphaModFix/>
            </a:blip>
            <a:stretch>
              <a:fillRect/>
            </a:stretch>
          </p:blipFill>
          <p:spPr>
            <a:xfrm>
              <a:off x="6750759" y="1836574"/>
              <a:ext cx="4902269" cy="3629494"/>
            </a:xfrm>
            <a:prstGeom prst="rect">
              <a:avLst/>
            </a:prstGeom>
            <a:noFill/>
            <a:ln>
              <a:noFill/>
            </a:ln>
          </p:spPr>
        </p:pic>
        <p:sp>
          <p:nvSpPr>
            <p:cNvPr id="3" name="TextBox 2">
              <a:extLst>
                <a:ext uri="{FF2B5EF4-FFF2-40B4-BE49-F238E27FC236}">
                  <a16:creationId xmlns:a16="http://schemas.microsoft.com/office/drawing/2014/main" id="{D731FDA4-0059-772B-C53B-C4DF9005956D}"/>
                </a:ext>
              </a:extLst>
            </p:cNvPr>
            <p:cNvSpPr txBox="1"/>
            <p:nvPr/>
          </p:nvSpPr>
          <p:spPr>
            <a:xfrm>
              <a:off x="6692699" y="5368541"/>
              <a:ext cx="6098239" cy="676366"/>
            </a:xfrm>
            <a:prstGeom prst="rect">
              <a:avLst/>
            </a:prstGeom>
            <a:noFill/>
          </p:spPr>
          <p:txBody>
            <a:bodyPr wrap="square">
              <a:spAutoFit/>
            </a:bodyPr>
            <a:lstStyle/>
            <a:p>
              <a:pPr marL="0" lvl="0" indent="0" algn="l" rtl="0">
                <a:lnSpc>
                  <a:spcPct val="107916"/>
                </a:lnSpc>
                <a:spcBef>
                  <a:spcPts val="0"/>
                </a:spcBef>
                <a:spcAft>
                  <a:spcPts val="0"/>
                </a:spcAft>
                <a:buSzPts val="1100"/>
                <a:buNone/>
              </a:pPr>
              <a:r>
                <a:rPr lang="en-IE" sz="1400" u="sng">
                  <a:solidFill>
                    <a:srgbClr val="1155CC"/>
                  </a:solidFill>
                  <a:hlinkClick r:id="rId5">
                    <a:extLst>
                      <a:ext uri="{A12FA001-AC4F-418D-AE19-62706E023703}">
                        <ahyp:hlinkClr xmlns:ahyp="http://schemas.microsoft.com/office/drawing/2018/hyperlinkcolor" val="tx"/>
                      </a:ext>
                    </a:extLst>
                  </a:hlinkClick>
                </a:rPr>
                <a:t>https://www.nasa.gov/audience/forstudents/5-8/features/nasa-knows/what-is-a-satellite-58.html</a:t>
              </a:r>
              <a:r>
                <a:rPr lang="en-IE" sz="1400"/>
                <a:t> </a:t>
              </a:r>
            </a:p>
          </p:txBody>
        </p:sp>
      </p:grpSp>
      <p:sp>
        <p:nvSpPr>
          <p:cNvPr id="7" name="TextBox 6">
            <a:extLst>
              <a:ext uri="{FF2B5EF4-FFF2-40B4-BE49-F238E27FC236}">
                <a16:creationId xmlns:a16="http://schemas.microsoft.com/office/drawing/2014/main" id="{E30389A1-43CF-C904-FFBB-6F82F4CDEEE8}"/>
              </a:ext>
            </a:extLst>
          </p:cNvPr>
          <p:cNvSpPr txBox="1"/>
          <p:nvPr/>
        </p:nvSpPr>
        <p:spPr>
          <a:xfrm>
            <a:off x="760221" y="5425934"/>
            <a:ext cx="6098240" cy="759182"/>
          </a:xfrm>
          <a:prstGeom prst="rect">
            <a:avLst/>
          </a:prstGeom>
          <a:noFill/>
        </p:spPr>
        <p:txBody>
          <a:bodyPr wrap="square">
            <a:spAutoFit/>
          </a:bodyPr>
          <a:lstStyle/>
          <a:p>
            <a:pPr marL="0" indent="0">
              <a:spcBef>
                <a:spcPts val="400"/>
              </a:spcBef>
              <a:buSzPts val="1400"/>
              <a:buNone/>
            </a:pPr>
            <a:r>
              <a:rPr lang="en-GB" sz="2000" i="1" dirty="0">
                <a:solidFill>
                  <a:schemeClr val="bg2">
                    <a:lumMod val="10000"/>
                  </a:schemeClr>
                </a:solidFill>
              </a:rPr>
              <a:t>How do these satellites communicate with us? </a:t>
            </a:r>
          </a:p>
          <a:p>
            <a:pPr marL="0" indent="0">
              <a:spcBef>
                <a:spcPts val="400"/>
              </a:spcBef>
              <a:buSzPts val="1400"/>
              <a:buNone/>
            </a:pPr>
            <a:r>
              <a:rPr lang="en-GB" sz="2000" i="1" dirty="0">
                <a:solidFill>
                  <a:schemeClr val="bg2">
                    <a:lumMod val="10000"/>
                  </a:schemeClr>
                </a:solidFill>
              </a:rPr>
              <a:t>How are the weather images beamed back to earth? </a:t>
            </a:r>
            <a:endParaRPr lang="en-GB" sz="2000" i="1" dirty="0">
              <a:solidFill>
                <a:schemeClr val="dk2"/>
              </a:solidFill>
            </a:endParaRPr>
          </a:p>
        </p:txBody>
      </p:sp>
      <p:sp>
        <p:nvSpPr>
          <p:cNvPr id="9" name="TextBox 8">
            <a:extLst>
              <a:ext uri="{FF2B5EF4-FFF2-40B4-BE49-F238E27FC236}">
                <a16:creationId xmlns:a16="http://schemas.microsoft.com/office/drawing/2014/main" id="{3A0B9884-4766-AE5E-0EE7-4BE021E05B9D}"/>
              </a:ext>
            </a:extLst>
          </p:cNvPr>
          <p:cNvSpPr txBox="1"/>
          <p:nvPr/>
        </p:nvSpPr>
        <p:spPr>
          <a:xfrm>
            <a:off x="8858251" y="5436694"/>
            <a:ext cx="6098240" cy="400110"/>
          </a:xfrm>
          <a:prstGeom prst="rect">
            <a:avLst/>
          </a:prstGeom>
          <a:noFill/>
        </p:spPr>
        <p:txBody>
          <a:bodyPr wrap="square">
            <a:spAutoFit/>
          </a:bodyPr>
          <a:lstStyle/>
          <a:p>
            <a:pPr marL="0" indent="0">
              <a:spcBef>
                <a:spcPts val="400"/>
              </a:spcBef>
              <a:buSzPts val="1400"/>
              <a:buNone/>
            </a:pPr>
            <a:r>
              <a:rPr lang="en-IE" sz="2000" b="1">
                <a:solidFill>
                  <a:schemeClr val="bg2">
                    <a:lumMod val="10000"/>
                  </a:schemeClr>
                </a:solidFill>
              </a:rPr>
              <a:t>…Radio signals!!</a:t>
            </a:r>
          </a:p>
        </p:txBody>
      </p:sp>
      <p:sp>
        <p:nvSpPr>
          <p:cNvPr id="13" name="TextBox 12">
            <a:extLst>
              <a:ext uri="{FF2B5EF4-FFF2-40B4-BE49-F238E27FC236}">
                <a16:creationId xmlns:a16="http://schemas.microsoft.com/office/drawing/2014/main" id="{93B81CA9-EC73-EDD2-02C4-911D2442B4DD}"/>
              </a:ext>
            </a:extLst>
          </p:cNvPr>
          <p:cNvSpPr txBox="1"/>
          <p:nvPr/>
        </p:nvSpPr>
        <p:spPr>
          <a:xfrm>
            <a:off x="6429035" y="4975958"/>
            <a:ext cx="5502675" cy="307713"/>
          </a:xfrm>
          <a:prstGeom prst="rect">
            <a:avLst/>
          </a:prstGeom>
          <a:noFill/>
        </p:spPr>
        <p:txBody>
          <a:bodyPr wrap="square">
            <a:spAutoFit/>
          </a:bodyPr>
          <a:lstStyle/>
          <a:p>
            <a:pPr lvl="0">
              <a:lnSpc>
                <a:spcPct val="107916"/>
              </a:lnSpc>
              <a:spcBef>
                <a:spcPts val="800"/>
              </a:spcBef>
              <a:buSzPts val="1100"/>
            </a:pPr>
            <a:r>
              <a:rPr lang="en-IE" sz="1400" u="sng">
                <a:solidFill>
                  <a:schemeClr val="hlink"/>
                </a:solidFill>
                <a:hlinkClick r:id="rId6"/>
              </a:rPr>
              <a:t>https://www.met.ie/education/satellite-images-of-ireland</a:t>
            </a:r>
            <a:r>
              <a:rPr lang="en-IE" sz="1400"/>
              <a:t> </a:t>
            </a:r>
          </a:p>
        </p:txBody>
      </p:sp>
      <p:pic>
        <p:nvPicPr>
          <p:cNvPr id="15" name="Picture 14" descr="A logo with a red and white circle&#10;&#10;Description automatically generated">
            <a:extLst>
              <a:ext uri="{FF2B5EF4-FFF2-40B4-BE49-F238E27FC236}">
                <a16:creationId xmlns:a16="http://schemas.microsoft.com/office/drawing/2014/main" id="{D7E1F397-EBEF-B2D4-D416-CCE089AFE1E3}"/>
              </a:ext>
            </a:extLst>
          </p:cNvPr>
          <p:cNvPicPr>
            <a:picLocks noChangeAspect="1"/>
          </p:cNvPicPr>
          <p:nvPr/>
        </p:nvPicPr>
        <p:blipFill>
          <a:blip r:embed="rId7"/>
          <a:stretch>
            <a:fillRect/>
          </a:stretch>
        </p:blipFill>
        <p:spPr>
          <a:xfrm>
            <a:off x="4494655" y="2752603"/>
            <a:ext cx="1953819" cy="1097190"/>
          </a:xfrm>
          <a:prstGeom prst="rect">
            <a:avLst/>
          </a:prstGeom>
        </p:spPr>
      </p:pic>
      <p:pic>
        <p:nvPicPr>
          <p:cNvPr id="1030" name="Picture 6" descr="About - Met Éireann - Organisations - PSB Data Catalogue">
            <a:extLst>
              <a:ext uri="{FF2B5EF4-FFF2-40B4-BE49-F238E27FC236}">
                <a16:creationId xmlns:a16="http://schemas.microsoft.com/office/drawing/2014/main" id="{2995C497-F1DB-4E6E-AD5B-21C2220E76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28020" y="2876220"/>
            <a:ext cx="1275008" cy="735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83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6"/>
        <p:cNvGrpSpPr/>
        <p:nvPr/>
      </p:nvGrpSpPr>
      <p:grpSpPr>
        <a:xfrm>
          <a:off x="0" y="0"/>
          <a:ext cx="0" cy="0"/>
          <a:chOff x="0" y="0"/>
          <a:chExt cx="0" cy="0"/>
        </a:xfrm>
      </p:grpSpPr>
      <p:sp>
        <p:nvSpPr>
          <p:cNvPr id="1978" name="Google Shape;1978;g21732756ffd_0_43"/>
          <p:cNvSpPr txBox="1">
            <a:spLocks noGrp="1"/>
          </p:cNvSpPr>
          <p:nvPr>
            <p:ph type="title"/>
          </p:nvPr>
        </p:nvSpPr>
        <p:spPr>
          <a:xfrm>
            <a:off x="713510" y="382637"/>
            <a:ext cx="10515600" cy="872034"/>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dirty="0"/>
              <a:t>Satellite Communication</a:t>
            </a:r>
            <a:endParaRPr sz="4000" dirty="0"/>
          </a:p>
        </p:txBody>
      </p:sp>
      <p:sp>
        <p:nvSpPr>
          <p:cNvPr id="1979" name="Google Shape;1979;g21732756ffd_0_43"/>
          <p:cNvSpPr txBox="1"/>
          <p:nvPr/>
        </p:nvSpPr>
        <p:spPr>
          <a:xfrm>
            <a:off x="7923140" y="1710116"/>
            <a:ext cx="3177000" cy="3049010"/>
          </a:xfrm>
          <a:prstGeom prst="rect">
            <a:avLst/>
          </a:prstGeom>
          <a:noFill/>
          <a:ln w="28575" cap="flat" cmpd="sng">
            <a:solidFill>
              <a:schemeClr val="bg2">
                <a:lumMod val="10000"/>
              </a:schemeClr>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07916"/>
              </a:lnSpc>
              <a:spcBef>
                <a:spcPts val="0"/>
              </a:spcBef>
              <a:spcAft>
                <a:spcPts val="0"/>
              </a:spcAft>
              <a:buNone/>
            </a:pPr>
            <a:r>
              <a:rPr lang="en-IE" sz="2000" b="1" i="1" dirty="0">
                <a:solidFill>
                  <a:schemeClr val="tx1">
                    <a:lumMod val="50000"/>
                  </a:schemeClr>
                </a:solidFill>
                <a:latin typeface="Calibri"/>
                <a:ea typeface="Calibri"/>
                <a:cs typeface="Calibri"/>
                <a:sym typeface="Calibri"/>
              </a:rPr>
              <a:t>Did you know: </a:t>
            </a:r>
            <a:endParaRPr sz="2000" b="1" i="1" dirty="0">
              <a:solidFill>
                <a:schemeClr val="tx1">
                  <a:lumMod val="50000"/>
                </a:schemeClr>
              </a:solidFill>
              <a:latin typeface="Calibri"/>
              <a:ea typeface="Calibri"/>
              <a:cs typeface="Calibri"/>
              <a:sym typeface="Calibri"/>
            </a:endParaRPr>
          </a:p>
          <a:p>
            <a:pPr marL="0" lvl="0" indent="0" algn="l" rtl="0">
              <a:lnSpc>
                <a:spcPct val="107916"/>
              </a:lnSpc>
              <a:spcBef>
                <a:spcPts val="800"/>
              </a:spcBef>
              <a:spcAft>
                <a:spcPts val="800"/>
              </a:spcAft>
              <a:buNone/>
            </a:pPr>
            <a:r>
              <a:rPr lang="en-IE" sz="2000" i="1" dirty="0">
                <a:solidFill>
                  <a:schemeClr val="tx1">
                    <a:lumMod val="50000"/>
                  </a:schemeClr>
                </a:solidFill>
                <a:latin typeface="Calibri"/>
                <a:ea typeface="Calibri"/>
                <a:cs typeface="Calibri"/>
                <a:sym typeface="Calibri"/>
              </a:rPr>
              <a:t>Ireland will soon launch it’s very first satellite EIRSAT-1. EIRSAT-1 stands for the Educational Irish Research Satellite 1. It is a satellite about the size of a shoe box, called a CubeSat</a:t>
            </a:r>
            <a:r>
              <a:rPr lang="en-IE" sz="2000" i="1" dirty="0">
                <a:solidFill>
                  <a:schemeClr val="dk2"/>
                </a:solidFill>
                <a:latin typeface="Calibri"/>
                <a:ea typeface="Calibri"/>
                <a:cs typeface="Calibri"/>
                <a:sym typeface="Calibri"/>
              </a:rPr>
              <a:t> </a:t>
            </a:r>
            <a:endParaRPr sz="2200" dirty="0">
              <a:solidFill>
                <a:schemeClr val="dk2"/>
              </a:solidFill>
            </a:endParaRPr>
          </a:p>
        </p:txBody>
      </p:sp>
      <p:pic>
        <p:nvPicPr>
          <p:cNvPr id="1980" name="Google Shape;1980;g21732756ffd_0_43" descr="EIRSAT-1 is the Educational Irish Research Satellite 1. Supported by industry partners and academic mentors, this team of students in University College Dublin are designing, building, launching and operating Ireland's first satellite. It is a 2U CubeSat being developed as part of the European Space Agency's Fly Your Satellite programme.&#10;&#10;Find out more at www.eirsat1.ie.&#10;&#10;The EIRSAT-1 project is carried out with the support of the Education Office of the European Space Agency, under the educational Fly your Satellite! Programme.&#10;&#10;This video was filmed and edited by Moondance Productions." title="EIRSAT-1 - Ireland's First Satellite (Trailer)">
            <a:hlinkClick r:id="rId3"/>
          </p:cNvPr>
          <p:cNvPicPr preferRelativeResize="0"/>
          <p:nvPr/>
        </p:nvPicPr>
        <p:blipFill>
          <a:blip r:embed="rId4">
            <a:alphaModFix/>
          </a:blip>
          <a:stretch>
            <a:fillRect/>
          </a:stretch>
        </p:blipFill>
        <p:spPr>
          <a:xfrm>
            <a:off x="713510" y="1558636"/>
            <a:ext cx="6301508" cy="3351971"/>
          </a:xfrm>
          <a:prstGeom prst="rect">
            <a:avLst/>
          </a:prstGeom>
          <a:noFill/>
          <a:ln>
            <a:noFill/>
          </a:ln>
        </p:spPr>
      </p:pic>
      <p:pic>
        <p:nvPicPr>
          <p:cNvPr id="4" name="Picture 3">
            <a:extLst>
              <a:ext uri="{FF2B5EF4-FFF2-40B4-BE49-F238E27FC236}">
                <a16:creationId xmlns:a16="http://schemas.microsoft.com/office/drawing/2014/main" id="{2EC25C6C-3BA0-44B0-89F5-CFB6BFCE2C4A}"/>
              </a:ext>
            </a:extLst>
          </p:cNvPr>
          <p:cNvPicPr>
            <a:picLocks noChangeAspect="1"/>
          </p:cNvPicPr>
          <p:nvPr/>
        </p:nvPicPr>
        <p:blipFill>
          <a:blip r:embed="rId5"/>
          <a:stretch>
            <a:fillRect/>
          </a:stretch>
        </p:blipFill>
        <p:spPr>
          <a:xfrm>
            <a:off x="925605" y="2142512"/>
            <a:ext cx="1421934" cy="1421934"/>
          </a:xfrm>
          <a:prstGeom prst="rect">
            <a:avLst/>
          </a:prstGeom>
        </p:spPr>
      </p:pic>
      <p:sp>
        <p:nvSpPr>
          <p:cNvPr id="3" name="TextBox 2">
            <a:extLst>
              <a:ext uri="{FF2B5EF4-FFF2-40B4-BE49-F238E27FC236}">
                <a16:creationId xmlns:a16="http://schemas.microsoft.com/office/drawing/2014/main" id="{CC176340-1453-49B3-4C88-F8E19F93B5CA}"/>
              </a:ext>
            </a:extLst>
          </p:cNvPr>
          <p:cNvSpPr txBox="1"/>
          <p:nvPr/>
        </p:nvSpPr>
        <p:spPr>
          <a:xfrm>
            <a:off x="713510" y="5214572"/>
            <a:ext cx="11053618" cy="872034"/>
          </a:xfrm>
          <a:prstGeom prst="rect">
            <a:avLst/>
          </a:prstGeom>
          <a:noFill/>
        </p:spPr>
        <p:txBody>
          <a:bodyPr wrap="square">
            <a:spAutoFit/>
          </a:bodyPr>
          <a:lstStyle/>
          <a:p>
            <a:pPr lvl="0">
              <a:lnSpc>
                <a:spcPct val="150000"/>
              </a:lnSpc>
              <a:spcAft>
                <a:spcPts val="1200"/>
              </a:spcAft>
              <a:buClr>
                <a:srgbClr val="000000"/>
              </a:buClr>
              <a:tabLst>
                <a:tab pos="288290" algn="l"/>
                <a:tab pos="575945" algn="l"/>
                <a:tab pos="864235" algn="l"/>
                <a:tab pos="1151890" algn="l"/>
              </a:tabLst>
            </a:pPr>
            <a:r>
              <a:rPr lang="en-US" dirty="0">
                <a:latin typeface="Arial" panose="020B0604020202020204" pitchFamily="34" charset="0"/>
                <a:ea typeface="Calibri" panose="020F0502020204030204" pitchFamily="34" charset="0"/>
                <a:cs typeface="Segoe UI" panose="020B0502040204020203" pitchFamily="34" charset="0"/>
              </a:rPr>
              <a:t>Learn how students built Ireland’s first satellite                                    </a:t>
            </a:r>
            <a:r>
              <a:rPr lang="en-IE" sz="1800" u="sng" dirty="0">
                <a:solidFill>
                  <a:srgbClr val="0000FF"/>
                </a:solidFill>
                <a:effectLst/>
                <a:latin typeface="Arial" panose="020B0604020202020204" pitchFamily="34" charset="0"/>
                <a:ea typeface="Calibri" panose="020F0502020204030204" pitchFamily="34" charset="0"/>
                <a:cs typeface="Segoe UI" panose="020B0502040204020203" pitchFamily="34" charset="0"/>
                <a:hlinkClick r:id="rId6"/>
              </a:rPr>
              <a:t>https://www.youtube.com/watch?v=mTrfaTchBWk o</a:t>
            </a:r>
            <a:r>
              <a:rPr lang="en-IE" sz="1800" u="sng" dirty="0">
                <a:solidFill>
                  <a:srgbClr val="0000FF"/>
                </a:solidFill>
                <a:effectLst/>
                <a:latin typeface="Arial" panose="020B0604020202020204" pitchFamily="34" charset="0"/>
                <a:ea typeface="Times New Roman" panose="02020603050405020304" pitchFamily="18" charset="0"/>
                <a:cs typeface="Segoe UI" panose="020B0502040204020203" pitchFamily="34" charset="0"/>
                <a:hlinkClick r:id="rId6"/>
              </a:rPr>
              <a:t>w students built Ireland's first satellite - YouTube</a:t>
            </a:r>
            <a:endParaRPr lang="en-IE" sz="1400" dirty="0">
              <a:noFill/>
              <a:effectLst/>
              <a:latin typeface="Arial" panose="020B0604020202020204" pitchFamily="34" charset="0"/>
              <a:ea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8"/>
        <p:cNvGrpSpPr/>
        <p:nvPr/>
      </p:nvGrpSpPr>
      <p:grpSpPr>
        <a:xfrm>
          <a:off x="0" y="0"/>
          <a:ext cx="0" cy="0"/>
          <a:chOff x="0" y="0"/>
          <a:chExt cx="0" cy="0"/>
        </a:xfrm>
      </p:grpSpPr>
      <p:sp>
        <p:nvSpPr>
          <p:cNvPr id="2000" name="Google Shape;2000;g21732756ffd_0_63"/>
          <p:cNvSpPr txBox="1">
            <a:spLocks noGrp="1"/>
          </p:cNvSpPr>
          <p:nvPr>
            <p:ph type="title"/>
          </p:nvPr>
        </p:nvSpPr>
        <p:spPr>
          <a:xfrm>
            <a:off x="838200" y="295686"/>
            <a:ext cx="10515600" cy="102567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dirty="0"/>
              <a:t>The Father of the Cell Phone</a:t>
            </a:r>
            <a:endParaRPr sz="4000" dirty="0"/>
          </a:p>
        </p:txBody>
      </p:sp>
      <p:pic>
        <p:nvPicPr>
          <p:cNvPr id="2" name="Online Media 1" title="The father of the cellphone">
            <a:hlinkClick r:id="" action="ppaction://media"/>
            <a:extLst>
              <a:ext uri="{FF2B5EF4-FFF2-40B4-BE49-F238E27FC236}">
                <a16:creationId xmlns:a16="http://schemas.microsoft.com/office/drawing/2014/main" id="{86FDAF51-B0C5-3432-1DD5-A0ECEF0B8200}"/>
              </a:ext>
            </a:extLst>
          </p:cNvPr>
          <p:cNvPicPr>
            <a:picLocks noRot="1" noChangeAspect="1"/>
          </p:cNvPicPr>
          <p:nvPr>
            <a:videoFile r:link="rId1"/>
          </p:nvPr>
        </p:nvPicPr>
        <p:blipFill>
          <a:blip r:embed="rId4"/>
          <a:stretch>
            <a:fillRect/>
          </a:stretch>
        </p:blipFill>
        <p:spPr>
          <a:xfrm>
            <a:off x="899697" y="1882289"/>
            <a:ext cx="7289562" cy="4118602"/>
          </a:xfrm>
          <a:prstGeom prst="rect">
            <a:avLst/>
          </a:prstGeom>
        </p:spPr>
      </p:pic>
      <p:sp>
        <p:nvSpPr>
          <p:cNvPr id="5" name="TextBox 4">
            <a:extLst>
              <a:ext uri="{FF2B5EF4-FFF2-40B4-BE49-F238E27FC236}">
                <a16:creationId xmlns:a16="http://schemas.microsoft.com/office/drawing/2014/main" id="{8A7DDD5B-3D7C-471B-D49B-6BA00B4E130B}"/>
              </a:ext>
            </a:extLst>
          </p:cNvPr>
          <p:cNvSpPr txBox="1"/>
          <p:nvPr/>
        </p:nvSpPr>
        <p:spPr>
          <a:xfrm>
            <a:off x="8480612" y="3211218"/>
            <a:ext cx="3325906" cy="369332"/>
          </a:xfrm>
          <a:prstGeom prst="rect">
            <a:avLst/>
          </a:prstGeom>
          <a:noFill/>
        </p:spPr>
        <p:txBody>
          <a:bodyPr wrap="square">
            <a:spAutoFit/>
          </a:bodyPr>
          <a:lstStyle/>
          <a:p>
            <a:r>
              <a:rPr lang="en-IE" b="0" i="0" u="none" strike="noStrike" dirty="0">
                <a:effectLst/>
                <a:latin typeface="YouTube Noto"/>
                <a:hlinkClick r:id="rId5"/>
              </a:rPr>
              <a:t>https://youtu.be/bodPO9PWwcI</a:t>
            </a:r>
            <a:endParaRPr lang="en-I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86"/>
        <p:cNvGrpSpPr/>
        <p:nvPr/>
      </p:nvGrpSpPr>
      <p:grpSpPr>
        <a:xfrm>
          <a:off x="0" y="0"/>
          <a:ext cx="0" cy="0"/>
          <a:chOff x="0" y="0"/>
          <a:chExt cx="0" cy="0"/>
        </a:xfrm>
      </p:grpSpPr>
      <p:sp>
        <p:nvSpPr>
          <p:cNvPr id="1988" name="Google Shape;1988;g21732756ffd_0_19"/>
          <p:cNvSpPr txBox="1">
            <a:spLocks noGrp="1"/>
          </p:cNvSpPr>
          <p:nvPr>
            <p:ph type="title"/>
          </p:nvPr>
        </p:nvSpPr>
        <p:spPr>
          <a:xfrm>
            <a:off x="838200" y="410602"/>
            <a:ext cx="10515600" cy="1009651"/>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dirty="0"/>
              <a:t>Mobile Phones</a:t>
            </a:r>
            <a:endParaRPr sz="4000" dirty="0"/>
          </a:p>
        </p:txBody>
      </p:sp>
      <p:sp>
        <p:nvSpPr>
          <p:cNvPr id="1989" name="Google Shape;1989;g21732756ffd_0_19"/>
          <p:cNvSpPr txBox="1">
            <a:spLocks noGrp="1"/>
          </p:cNvSpPr>
          <p:nvPr>
            <p:ph idx="1"/>
          </p:nvPr>
        </p:nvSpPr>
        <p:spPr>
          <a:xfrm>
            <a:off x="838200" y="1825625"/>
            <a:ext cx="7724887" cy="4351338"/>
          </a:xfrm>
          <a:prstGeom prst="rect">
            <a:avLst/>
          </a:prstGeom>
          <a:noFill/>
          <a:ln>
            <a:noFill/>
          </a:ln>
        </p:spPr>
        <p:txBody>
          <a:bodyPr spcFirstLastPara="1" wrap="square" lIns="0" tIns="0" rIns="0" bIns="0" anchor="t" anchorCtr="0">
            <a:noAutofit/>
          </a:bodyPr>
          <a:lstStyle/>
          <a:p>
            <a:pPr marL="0" lvl="0" indent="0">
              <a:spcBef>
                <a:spcPts val="400"/>
              </a:spcBef>
              <a:buSzPts val="1400"/>
              <a:buNone/>
            </a:pPr>
            <a:r>
              <a:rPr lang="en-IE" sz="2000">
                <a:solidFill>
                  <a:schemeClr val="bg2">
                    <a:lumMod val="10000"/>
                  </a:schemeClr>
                </a:solidFill>
              </a:rPr>
              <a:t>Did you know that the first mobile phones were actually radios?</a:t>
            </a:r>
            <a:endParaRPr sz="2000">
              <a:solidFill>
                <a:schemeClr val="bg2">
                  <a:lumMod val="10000"/>
                </a:schemeClr>
              </a:solidFill>
            </a:endParaRPr>
          </a:p>
          <a:p>
            <a:pPr marL="0" lvl="0" indent="0">
              <a:spcBef>
                <a:spcPts val="400"/>
              </a:spcBef>
              <a:buSzPts val="1400"/>
              <a:buNone/>
            </a:pPr>
            <a:endParaRPr sz="2000">
              <a:solidFill>
                <a:schemeClr val="bg2">
                  <a:lumMod val="10000"/>
                </a:schemeClr>
              </a:solidFill>
            </a:endParaRPr>
          </a:p>
          <a:p>
            <a:pPr marL="0" lvl="0" indent="0">
              <a:spcBef>
                <a:spcPts val="400"/>
              </a:spcBef>
              <a:buSzPts val="1400"/>
              <a:buNone/>
            </a:pPr>
            <a:r>
              <a:rPr lang="en-IE" sz="2000">
                <a:solidFill>
                  <a:schemeClr val="bg2">
                    <a:lumMod val="10000"/>
                  </a:schemeClr>
                </a:solidFill>
              </a:rPr>
              <a:t>They were two-way radios which means you could talk and listen. They allowed taxi drivers and emergency crew to communicate.</a:t>
            </a:r>
            <a:endParaRPr sz="2000">
              <a:solidFill>
                <a:schemeClr val="bg2">
                  <a:lumMod val="10000"/>
                </a:schemeClr>
              </a:solidFill>
            </a:endParaRPr>
          </a:p>
          <a:p>
            <a:pPr marL="0" lvl="0" indent="0">
              <a:spcBef>
                <a:spcPts val="400"/>
              </a:spcBef>
              <a:buSzPts val="1400"/>
              <a:buNone/>
            </a:pPr>
            <a:endParaRPr sz="2000">
              <a:solidFill>
                <a:schemeClr val="bg2">
                  <a:lumMod val="10000"/>
                </a:schemeClr>
              </a:solidFill>
            </a:endParaRPr>
          </a:p>
          <a:p>
            <a:pPr marL="0" lvl="0" indent="0">
              <a:spcBef>
                <a:spcPts val="400"/>
              </a:spcBef>
              <a:buSzPts val="1400"/>
              <a:buNone/>
            </a:pPr>
            <a:r>
              <a:rPr lang="en-IE" sz="2000">
                <a:solidFill>
                  <a:schemeClr val="bg2">
                    <a:lumMod val="10000"/>
                  </a:schemeClr>
                </a:solidFill>
              </a:rPr>
              <a:t>Phones used to have an antenna that you could see. Although your smart phone is packed full of the latest technology, it still uses radio waves to communicate to the world (cell towers, </a:t>
            </a:r>
            <a:r>
              <a:rPr lang="en-IE" sz="2000" err="1">
                <a:solidFill>
                  <a:schemeClr val="bg2">
                    <a:lumMod val="10000"/>
                  </a:schemeClr>
                </a:solidFill>
              </a:rPr>
              <a:t>WiFi</a:t>
            </a:r>
            <a:r>
              <a:rPr lang="en-IE" sz="2000">
                <a:solidFill>
                  <a:schemeClr val="bg2">
                    <a:lumMod val="10000"/>
                  </a:schemeClr>
                </a:solidFill>
              </a:rPr>
              <a:t> nodes etc.). </a:t>
            </a:r>
          </a:p>
          <a:p>
            <a:pPr marL="0" lvl="0" indent="0">
              <a:spcBef>
                <a:spcPts val="400"/>
              </a:spcBef>
              <a:buSzPts val="1400"/>
              <a:buNone/>
            </a:pPr>
            <a:endParaRPr lang="en-IE" sz="2000">
              <a:solidFill>
                <a:schemeClr val="bg2">
                  <a:lumMod val="10000"/>
                </a:schemeClr>
              </a:solidFill>
            </a:endParaRPr>
          </a:p>
          <a:p>
            <a:pPr marL="0" lvl="0" indent="0">
              <a:spcBef>
                <a:spcPts val="400"/>
              </a:spcBef>
              <a:buSzPts val="1400"/>
              <a:buNone/>
            </a:pPr>
            <a:r>
              <a:rPr lang="en-IE" sz="2000">
                <a:solidFill>
                  <a:schemeClr val="bg2">
                    <a:lumMod val="10000"/>
                  </a:schemeClr>
                </a:solidFill>
              </a:rPr>
              <a:t>Modern phones have at least four antennas. It should be called a “smart radio”!!</a:t>
            </a:r>
            <a:endParaRPr sz="2000">
              <a:solidFill>
                <a:schemeClr val="bg2">
                  <a:lumMod val="10000"/>
                </a:schemeClr>
              </a:solidFill>
            </a:endParaRPr>
          </a:p>
        </p:txBody>
      </p:sp>
      <p:pic>
        <p:nvPicPr>
          <p:cNvPr id="1990" name="Google Shape;1990;g21732756ffd_0_19" descr="Motorola DynaTAC 1973"/>
          <p:cNvPicPr preferRelativeResize="0"/>
          <p:nvPr/>
        </p:nvPicPr>
        <p:blipFill rotWithShape="1">
          <a:blip r:embed="rId3">
            <a:alphaModFix/>
          </a:blip>
          <a:srcRect l="20692" t="-2100" r="23707" b="1"/>
          <a:stretch/>
        </p:blipFill>
        <p:spPr>
          <a:xfrm>
            <a:off x="10009991" y="1619027"/>
            <a:ext cx="1027355" cy="1564560"/>
          </a:xfrm>
          <a:prstGeom prst="rect">
            <a:avLst/>
          </a:prstGeom>
          <a:noFill/>
          <a:ln>
            <a:noFill/>
          </a:ln>
        </p:spPr>
      </p:pic>
      <p:sp>
        <p:nvSpPr>
          <p:cNvPr id="1992" name="Google Shape;1992;g21732756ffd_0_19"/>
          <p:cNvSpPr txBox="1"/>
          <p:nvPr/>
        </p:nvSpPr>
        <p:spPr>
          <a:xfrm>
            <a:off x="3534210" y="5701991"/>
            <a:ext cx="2434169"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IE" sz="1200" b="1">
                <a:solidFill>
                  <a:schemeClr val="bg2">
                    <a:lumMod val="10000"/>
                  </a:schemeClr>
                </a:solidFill>
                <a:sym typeface="Calibri"/>
              </a:rPr>
              <a:t>Nokia 6110, released in 1998</a:t>
            </a:r>
            <a:endParaRPr sz="1200" b="1">
              <a:solidFill>
                <a:schemeClr val="bg2">
                  <a:lumMod val="10000"/>
                </a:schemeClr>
              </a:solidFill>
            </a:endParaRPr>
          </a:p>
        </p:txBody>
      </p:sp>
      <p:sp>
        <p:nvSpPr>
          <p:cNvPr id="1993" name="Google Shape;1993;g21732756ffd_0_19"/>
          <p:cNvSpPr txBox="1"/>
          <p:nvPr/>
        </p:nvSpPr>
        <p:spPr>
          <a:xfrm>
            <a:off x="8995202" y="3475617"/>
            <a:ext cx="2945785" cy="2544256"/>
          </a:xfrm>
          <a:prstGeom prst="rect">
            <a:avLst/>
          </a:prstGeom>
          <a:noFill/>
          <a:ln w="28575" cap="flat" cmpd="sng">
            <a:solidFill>
              <a:schemeClr val="tx1">
                <a:lumMod val="50000"/>
              </a:schemeClr>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IE" sz="2000" b="1" i="1">
                <a:solidFill>
                  <a:schemeClr val="tx1">
                    <a:lumMod val="50000"/>
                  </a:schemeClr>
                </a:solidFill>
                <a:latin typeface="Calibri"/>
                <a:ea typeface="Calibri"/>
                <a:cs typeface="Calibri"/>
                <a:sym typeface="Calibri"/>
              </a:rPr>
              <a:t>Did you know: </a:t>
            </a:r>
            <a:endParaRPr sz="2000" b="1" i="1">
              <a:solidFill>
                <a:schemeClr val="tx1">
                  <a:lumMod val="50000"/>
                </a:schemeClr>
              </a:solidFill>
              <a:latin typeface="Calibri"/>
              <a:ea typeface="Calibri"/>
              <a:cs typeface="Calibri"/>
              <a:sym typeface="Calibri"/>
            </a:endParaRPr>
          </a:p>
          <a:p>
            <a:pPr marL="0" lvl="0" indent="0" algn="l" rtl="0">
              <a:spcBef>
                <a:spcPts val="800"/>
              </a:spcBef>
              <a:spcAft>
                <a:spcPts val="800"/>
              </a:spcAft>
              <a:buNone/>
            </a:pPr>
            <a:r>
              <a:rPr lang="en-IE" sz="2000" i="1">
                <a:solidFill>
                  <a:schemeClr val="tx1">
                    <a:lumMod val="50000"/>
                  </a:schemeClr>
                </a:solidFill>
                <a:latin typeface="Calibri"/>
                <a:ea typeface="Calibri"/>
                <a:cs typeface="Calibri"/>
                <a:sym typeface="Calibri"/>
              </a:rPr>
              <a:t>Motorola was the first company to mass produce the first handheld mobile phone. These early phones were called OG or ZERO Generation</a:t>
            </a:r>
            <a:endParaRPr sz="2200">
              <a:solidFill>
                <a:schemeClr val="tx1">
                  <a:lumMod val="50000"/>
                </a:schemeClr>
              </a:solidFill>
            </a:endParaRPr>
          </a:p>
        </p:txBody>
      </p:sp>
      <p:pic>
        <p:nvPicPr>
          <p:cNvPr id="3" name="Picture 2" descr="A close-up of a cell phone&#10;&#10;Description automatically generated">
            <a:extLst>
              <a:ext uri="{FF2B5EF4-FFF2-40B4-BE49-F238E27FC236}">
                <a16:creationId xmlns:a16="http://schemas.microsoft.com/office/drawing/2014/main" id="{B9246F47-8E56-E223-CD1A-D5214B083726}"/>
              </a:ext>
            </a:extLst>
          </p:cNvPr>
          <p:cNvPicPr>
            <a:picLocks noChangeAspect="1"/>
          </p:cNvPicPr>
          <p:nvPr/>
        </p:nvPicPr>
        <p:blipFill>
          <a:blip r:embed="rId4"/>
          <a:stretch>
            <a:fillRect/>
          </a:stretch>
        </p:blipFill>
        <p:spPr>
          <a:xfrm>
            <a:off x="2804959" y="5001022"/>
            <a:ext cx="1067122" cy="1333902"/>
          </a:xfrm>
          <a:prstGeom prst="rect">
            <a:avLst/>
          </a:prstGeom>
        </p:spPr>
      </p:pic>
      <p:sp>
        <p:nvSpPr>
          <p:cNvPr id="4" name="TextBox 3">
            <a:extLst>
              <a:ext uri="{FF2B5EF4-FFF2-40B4-BE49-F238E27FC236}">
                <a16:creationId xmlns:a16="http://schemas.microsoft.com/office/drawing/2014/main" id="{BF90C4F5-382B-5DF3-B895-EDE31AA380F5}"/>
              </a:ext>
            </a:extLst>
          </p:cNvPr>
          <p:cNvSpPr txBox="1"/>
          <p:nvPr/>
        </p:nvSpPr>
        <p:spPr>
          <a:xfrm>
            <a:off x="3516912" y="5936352"/>
            <a:ext cx="6094324" cy="375552"/>
          </a:xfrm>
          <a:prstGeom prst="rect">
            <a:avLst/>
          </a:prstGeom>
          <a:noFill/>
        </p:spPr>
        <p:txBody>
          <a:bodyPr wrap="square">
            <a:spAutoFit/>
          </a:bodyPr>
          <a:lstStyle/>
          <a:p>
            <a:pPr>
              <a:lnSpc>
                <a:spcPct val="150000"/>
              </a:lnSpc>
              <a:spcAft>
                <a:spcPts val="1200"/>
              </a:spcAft>
              <a:tabLst>
                <a:tab pos="288290" algn="l"/>
                <a:tab pos="575945" algn="l"/>
                <a:tab pos="864235" algn="l"/>
                <a:tab pos="1151890" algn="l"/>
              </a:tabLst>
            </a:pPr>
            <a:r>
              <a:rPr lang="en-US" sz="1400">
                <a:solidFill>
                  <a:srgbClr val="0563C1"/>
                </a:solidFill>
                <a:effectLst/>
                <a:latin typeface="Arial" panose="020B0604020202020204" pitchFamily="34" charset="0"/>
                <a:ea typeface="Calibri" panose="020F0502020204030204" pitchFamily="34" charset="0"/>
                <a:hlinkClick r:id="rId5"/>
              </a:rPr>
              <a:t>https://www.firstversions.com/2015/01/motorola.html</a:t>
            </a:r>
            <a:r>
              <a:rPr lang="en-US" sz="1400" u="sng">
                <a:solidFill>
                  <a:srgbClr val="0563C1"/>
                </a:solidFill>
                <a:effectLst/>
                <a:latin typeface="Arial" panose="020B0604020202020204" pitchFamily="34" charset="0"/>
                <a:ea typeface="Calibri" panose="020F0502020204030204" pitchFamily="34" charset="0"/>
              </a:rPr>
              <a:t>    </a:t>
            </a:r>
            <a:endParaRPr lang="en-IE" sz="1400">
              <a:solidFill>
                <a:srgbClr val="000000"/>
              </a:solidFill>
              <a:effectLst/>
              <a:latin typeface="Arial" panose="020B0604020202020204" pitchFamily="34" charset="0"/>
              <a:ea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9">
                                            <p:txEl>
                                              <p:pRg st="0" end="0"/>
                                            </p:txEl>
                                          </p:spTgt>
                                        </p:tgtEl>
                                        <p:attrNameLst>
                                          <p:attrName>style.visibility</p:attrName>
                                        </p:attrNameLst>
                                      </p:cBhvr>
                                      <p:to>
                                        <p:strVal val="visible"/>
                                      </p:to>
                                    </p:set>
                                    <p:animEffect transition="in" filter="fade">
                                      <p:cBhvr>
                                        <p:cTn id="7" dur="1000"/>
                                        <p:tgtEl>
                                          <p:spTgt spid="19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9">
                                            <p:txEl>
                                              <p:pRg st="2" end="2"/>
                                            </p:txEl>
                                          </p:spTgt>
                                        </p:tgtEl>
                                        <p:attrNameLst>
                                          <p:attrName>style.visibility</p:attrName>
                                        </p:attrNameLst>
                                      </p:cBhvr>
                                      <p:to>
                                        <p:strVal val="visible"/>
                                      </p:to>
                                    </p:set>
                                    <p:animEffect transition="in" filter="fade">
                                      <p:cBhvr>
                                        <p:cTn id="12" dur="1000"/>
                                        <p:tgtEl>
                                          <p:spTgt spid="198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89">
                                            <p:txEl>
                                              <p:pRg st="4" end="4"/>
                                            </p:txEl>
                                          </p:spTgt>
                                        </p:tgtEl>
                                        <p:attrNameLst>
                                          <p:attrName>style.visibility</p:attrName>
                                        </p:attrNameLst>
                                      </p:cBhvr>
                                      <p:to>
                                        <p:strVal val="visible"/>
                                      </p:to>
                                    </p:set>
                                    <p:animEffect transition="in" filter="fade">
                                      <p:cBhvr>
                                        <p:cTn id="17" dur="1000"/>
                                        <p:tgtEl>
                                          <p:spTgt spid="198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89">
                                            <p:txEl>
                                              <p:pRg st="6" end="6"/>
                                            </p:txEl>
                                          </p:spTgt>
                                        </p:tgtEl>
                                        <p:attrNameLst>
                                          <p:attrName>style.visibility</p:attrName>
                                        </p:attrNameLst>
                                      </p:cBhvr>
                                      <p:to>
                                        <p:strVal val="visible"/>
                                      </p:to>
                                    </p:set>
                                    <p:animEffect transition="in" filter="fade">
                                      <p:cBhvr>
                                        <p:cTn id="22" dur="1000"/>
                                        <p:tgtEl>
                                          <p:spTgt spid="198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90"/>
                                        </p:tgtEl>
                                        <p:attrNameLst>
                                          <p:attrName>style.visibility</p:attrName>
                                        </p:attrNameLst>
                                      </p:cBhvr>
                                      <p:to>
                                        <p:strVal val="visible"/>
                                      </p:to>
                                    </p:set>
                                    <p:animEffect transition="in" filter="fade">
                                      <p:cBhvr>
                                        <p:cTn id="27" dur="1000"/>
                                        <p:tgtEl>
                                          <p:spTgt spid="199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93"/>
                                        </p:tgtEl>
                                        <p:attrNameLst>
                                          <p:attrName>style.visibility</p:attrName>
                                        </p:attrNameLst>
                                      </p:cBhvr>
                                      <p:to>
                                        <p:strVal val="visible"/>
                                      </p:to>
                                    </p:set>
                                    <p:animEffect transition="in" filter="fade">
                                      <p:cBhvr>
                                        <p:cTn id="32" dur="1000"/>
                                        <p:tgtEl>
                                          <p:spTgt spid="1993"/>
                                        </p:tgtEl>
                                      </p:cBhvr>
                                    </p:animEffect>
                                  </p:childTnLst>
                                </p:cTn>
                              </p:par>
                              <p:par>
                                <p:cTn id="33" presetID="10" presetClass="entr" presetSubtype="0" fill="hold" nodeType="withEffect">
                                  <p:stCondLst>
                                    <p:cond delay="0"/>
                                  </p:stCondLst>
                                  <p:childTnLst>
                                    <p:set>
                                      <p:cBhvr>
                                        <p:cTn id="34" dur="1" fill="hold">
                                          <p:stCondLst>
                                            <p:cond delay="0"/>
                                          </p:stCondLst>
                                        </p:cTn>
                                        <p:tgtEl>
                                          <p:spTgt spid="1992"/>
                                        </p:tgtEl>
                                        <p:attrNameLst>
                                          <p:attrName>style.visibility</p:attrName>
                                        </p:attrNameLst>
                                      </p:cBhvr>
                                      <p:to>
                                        <p:strVal val="visible"/>
                                      </p:to>
                                    </p:set>
                                    <p:animEffect transition="in" filter="fade">
                                      <p:cBhvr>
                                        <p:cTn id="35" dur="1000"/>
                                        <p:tgtEl>
                                          <p:spTgt spid="1992"/>
                                        </p:tgtEl>
                                      </p:cBhvr>
                                    </p:animEffect>
                                  </p:childTnLst>
                                </p:cTn>
                              </p:par>
                              <p:par>
                                <p:cTn id="36" presetID="1"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6"/>
        <p:cNvGrpSpPr/>
        <p:nvPr/>
      </p:nvGrpSpPr>
      <p:grpSpPr>
        <a:xfrm>
          <a:off x="0" y="0"/>
          <a:ext cx="0" cy="0"/>
          <a:chOff x="0" y="0"/>
          <a:chExt cx="0" cy="0"/>
        </a:xfrm>
      </p:grpSpPr>
      <p:sp>
        <p:nvSpPr>
          <p:cNvPr id="2008" name="Google Shape;2008;g21732756ffd_0_28"/>
          <p:cNvSpPr txBox="1">
            <a:spLocks noGrp="1"/>
          </p:cNvSpPr>
          <p:nvPr>
            <p:ph type="title"/>
          </p:nvPr>
        </p:nvSpPr>
        <p:spPr>
          <a:xfrm>
            <a:off x="728472" y="203998"/>
            <a:ext cx="10515600" cy="954077"/>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dirty="0"/>
              <a:t>Radio as a Hobby</a:t>
            </a:r>
            <a:endParaRPr sz="2800" dirty="0"/>
          </a:p>
        </p:txBody>
      </p:sp>
      <p:sp>
        <p:nvSpPr>
          <p:cNvPr id="2009" name="Google Shape;2009;g21732756ffd_0_28"/>
          <p:cNvSpPr txBox="1">
            <a:spLocks noGrp="1"/>
          </p:cNvSpPr>
          <p:nvPr>
            <p:ph idx="1"/>
          </p:nvPr>
        </p:nvSpPr>
        <p:spPr>
          <a:xfrm>
            <a:off x="838200" y="1825625"/>
            <a:ext cx="6358812" cy="4351338"/>
          </a:xfrm>
          <a:prstGeom prst="rect">
            <a:avLst/>
          </a:prstGeom>
          <a:noFill/>
          <a:ln>
            <a:noFill/>
          </a:ln>
        </p:spPr>
        <p:txBody>
          <a:bodyPr spcFirstLastPara="1" wrap="square" lIns="0" tIns="0" rIns="0" bIns="0" anchor="t" anchorCtr="0">
            <a:noAutofit/>
          </a:bodyPr>
          <a:lstStyle/>
          <a:p>
            <a:pPr marL="0" lvl="0" indent="0">
              <a:spcBef>
                <a:spcPts val="400"/>
              </a:spcBef>
              <a:buSzPts val="1400"/>
              <a:buNone/>
            </a:pPr>
            <a:r>
              <a:rPr lang="en-IE" sz="2000">
                <a:solidFill>
                  <a:schemeClr val="bg2">
                    <a:lumMod val="10000"/>
                  </a:schemeClr>
                </a:solidFill>
              </a:rPr>
              <a:t>Before the days of mobile phones and the internet, people relied on the radio to communicate with each other. </a:t>
            </a:r>
            <a:endParaRPr sz="2000">
              <a:solidFill>
                <a:schemeClr val="bg2">
                  <a:lumMod val="10000"/>
                </a:schemeClr>
              </a:solidFill>
            </a:endParaRPr>
          </a:p>
          <a:p>
            <a:pPr marL="0" lvl="0" indent="0">
              <a:spcBef>
                <a:spcPts val="400"/>
              </a:spcBef>
              <a:buSzPts val="1400"/>
              <a:buNone/>
            </a:pPr>
            <a:endParaRPr sz="2000">
              <a:solidFill>
                <a:schemeClr val="bg2">
                  <a:lumMod val="10000"/>
                </a:schemeClr>
              </a:solidFill>
            </a:endParaRPr>
          </a:p>
          <a:p>
            <a:pPr marL="0" lvl="0" indent="0">
              <a:spcBef>
                <a:spcPts val="400"/>
              </a:spcBef>
              <a:buSzPts val="1400"/>
              <a:buNone/>
            </a:pPr>
            <a:r>
              <a:rPr lang="en-IE" sz="2000">
                <a:solidFill>
                  <a:schemeClr val="bg2">
                    <a:lumMod val="10000"/>
                  </a:schemeClr>
                </a:solidFill>
              </a:rPr>
              <a:t>Today, Amateur radio (also known as HAM radio) is a popular fun and educational hobby worldwide.</a:t>
            </a:r>
            <a:endParaRPr sz="2000">
              <a:solidFill>
                <a:schemeClr val="bg2">
                  <a:lumMod val="10000"/>
                </a:schemeClr>
              </a:solidFill>
            </a:endParaRPr>
          </a:p>
          <a:p>
            <a:pPr marL="0" lvl="0" indent="0">
              <a:spcBef>
                <a:spcPts val="400"/>
              </a:spcBef>
              <a:buSzPts val="1400"/>
              <a:buNone/>
            </a:pPr>
            <a:endParaRPr sz="2000">
              <a:solidFill>
                <a:schemeClr val="bg2">
                  <a:lumMod val="10000"/>
                </a:schemeClr>
              </a:solidFill>
            </a:endParaRPr>
          </a:p>
          <a:p>
            <a:pPr marL="0" lvl="0" indent="0">
              <a:spcBef>
                <a:spcPts val="400"/>
              </a:spcBef>
              <a:buSzPts val="1400"/>
              <a:buNone/>
            </a:pPr>
            <a:r>
              <a:rPr lang="en-IE" sz="2000">
                <a:solidFill>
                  <a:schemeClr val="bg2">
                    <a:lumMod val="10000"/>
                  </a:schemeClr>
                </a:solidFill>
              </a:rPr>
              <a:t>People use HAM radio to talk to people all over the world – all without using mobile phones or the internet! They can even talk to astronauts on board the International Space Station (ISS).</a:t>
            </a:r>
            <a:endParaRPr sz="2000">
              <a:solidFill>
                <a:schemeClr val="bg2">
                  <a:lumMod val="10000"/>
                </a:schemeClr>
              </a:solidFill>
            </a:endParaRPr>
          </a:p>
          <a:p>
            <a:pPr marL="0" lvl="0" indent="0">
              <a:spcBef>
                <a:spcPts val="400"/>
              </a:spcBef>
              <a:buSzPts val="1400"/>
              <a:buNone/>
            </a:pPr>
            <a:endParaRPr sz="2000">
              <a:solidFill>
                <a:schemeClr val="bg2">
                  <a:lumMod val="10000"/>
                </a:schemeClr>
              </a:solidFill>
            </a:endParaRPr>
          </a:p>
          <a:p>
            <a:pPr marL="0" lvl="0" indent="0">
              <a:spcBef>
                <a:spcPts val="400"/>
              </a:spcBef>
              <a:buSzPts val="1400"/>
              <a:buNone/>
            </a:pPr>
            <a:r>
              <a:rPr lang="en-IE" sz="2000">
                <a:solidFill>
                  <a:schemeClr val="bg2">
                    <a:lumMod val="10000"/>
                  </a:schemeClr>
                </a:solidFill>
              </a:rPr>
              <a:t>Amateur radio operators come from all walks of life …and... all ages!</a:t>
            </a:r>
            <a:endParaRPr sz="2000">
              <a:solidFill>
                <a:schemeClr val="bg2">
                  <a:lumMod val="10000"/>
                </a:schemeClr>
              </a:solidFill>
            </a:endParaRPr>
          </a:p>
        </p:txBody>
      </p:sp>
      <p:pic>
        <p:nvPicPr>
          <p:cNvPr id="2010" name="Google Shape;2010;g21732756ffd_0_28"/>
          <p:cNvPicPr preferRelativeResize="0"/>
          <p:nvPr/>
        </p:nvPicPr>
        <p:blipFill>
          <a:blip r:embed="rId3">
            <a:alphaModFix/>
          </a:blip>
          <a:stretch>
            <a:fillRect/>
          </a:stretch>
        </p:blipFill>
        <p:spPr>
          <a:xfrm>
            <a:off x="8244402" y="1332771"/>
            <a:ext cx="2488256" cy="1961049"/>
          </a:xfrm>
          <a:prstGeom prst="rect">
            <a:avLst/>
          </a:prstGeom>
          <a:noFill/>
          <a:ln>
            <a:noFill/>
          </a:ln>
        </p:spPr>
      </p:pic>
      <p:pic>
        <p:nvPicPr>
          <p:cNvPr id="2011" name="Google Shape;2011;g21732756ffd_0_28"/>
          <p:cNvPicPr preferRelativeResize="0"/>
          <p:nvPr/>
        </p:nvPicPr>
        <p:blipFill>
          <a:blip r:embed="rId4">
            <a:alphaModFix/>
          </a:blip>
          <a:stretch>
            <a:fillRect/>
          </a:stretch>
        </p:blipFill>
        <p:spPr>
          <a:xfrm>
            <a:off x="8423255" y="3656828"/>
            <a:ext cx="2130550" cy="1659700"/>
          </a:xfrm>
          <a:prstGeom prst="rect">
            <a:avLst/>
          </a:prstGeom>
          <a:noFill/>
          <a:ln>
            <a:noFill/>
          </a:ln>
        </p:spPr>
      </p:pic>
      <p:sp>
        <p:nvSpPr>
          <p:cNvPr id="2012" name="Google Shape;2012;g21732756ffd_0_28"/>
          <p:cNvSpPr txBox="1"/>
          <p:nvPr/>
        </p:nvSpPr>
        <p:spPr>
          <a:xfrm>
            <a:off x="7825182" y="5316528"/>
            <a:ext cx="4304613" cy="95407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IE"/>
              <a:t>Diana Eng, HAM radio enthusiast</a:t>
            </a:r>
            <a:endParaRPr/>
          </a:p>
          <a:p>
            <a:pPr marL="0" lvl="0" indent="0" algn="l" rtl="0">
              <a:spcBef>
                <a:spcPts val="0"/>
              </a:spcBef>
              <a:spcAft>
                <a:spcPts val="0"/>
              </a:spcAft>
              <a:buNone/>
            </a:pPr>
            <a:r>
              <a:rPr lang="en-IE" sz="1400" u="sng">
                <a:solidFill>
                  <a:schemeClr val="hlink"/>
                </a:solidFill>
                <a:hlinkClick r:id="rId5"/>
              </a:rPr>
              <a:t>https://makezine.com/article/technology/5-ham-radio-projects-with-diana-eng</a:t>
            </a:r>
            <a:r>
              <a:rPr lang="en-IE" u="sng">
                <a:solidFill>
                  <a:schemeClr val="hlink"/>
                </a:solidFill>
                <a:hlinkClick r:id="rId5"/>
              </a:rPr>
              <a:t>/</a:t>
            </a:r>
            <a:r>
              <a:rPr lang="en-IE"/>
              <a:t>  </a:t>
            </a:r>
            <a:endParaRPr/>
          </a:p>
        </p:txBody>
      </p:sp>
      <p:sp>
        <p:nvSpPr>
          <p:cNvPr id="5" name="TextBox 4">
            <a:extLst>
              <a:ext uri="{FF2B5EF4-FFF2-40B4-BE49-F238E27FC236}">
                <a16:creationId xmlns:a16="http://schemas.microsoft.com/office/drawing/2014/main" id="{5E01BBAA-317E-5FD4-31F5-1E886F020C10}"/>
              </a:ext>
            </a:extLst>
          </p:cNvPr>
          <p:cNvSpPr txBox="1"/>
          <p:nvPr/>
        </p:nvSpPr>
        <p:spPr>
          <a:xfrm>
            <a:off x="7918488" y="3293820"/>
            <a:ext cx="6098240" cy="307777"/>
          </a:xfrm>
          <a:prstGeom prst="rect">
            <a:avLst/>
          </a:prstGeom>
          <a:noFill/>
        </p:spPr>
        <p:txBody>
          <a:bodyPr wrap="square">
            <a:spAutoFit/>
          </a:bodyPr>
          <a:lstStyle/>
          <a:p>
            <a:pPr marL="0" lvl="0" indent="0" algn="l" rtl="0">
              <a:spcBef>
                <a:spcPts val="0"/>
              </a:spcBef>
              <a:spcAft>
                <a:spcPts val="0"/>
              </a:spcAft>
              <a:buSzPts val="1100"/>
              <a:buNone/>
            </a:pPr>
            <a:r>
              <a:rPr lang="en-IE" sz="1400" u="sng">
                <a:solidFill>
                  <a:srgbClr val="1155CC"/>
                </a:solidFill>
                <a:hlinkClick r:id="rId6">
                  <a:extLst>
                    <a:ext uri="{A12FA001-AC4F-418D-AE19-62706E023703}">
                      <ahyp:hlinkClr xmlns:ahyp="http://schemas.microsoft.com/office/drawing/2018/hyperlinkcolor" val="tx"/>
                    </a:ext>
                  </a:extLst>
                </a:hlinkClick>
              </a:rPr>
              <a:t>https://www.ariss.org/contact-the-iss.htm</a:t>
            </a:r>
            <a:r>
              <a:rPr lang="en-IE" sz="1400" u="sng">
                <a:solidFill>
                  <a:srgbClr val="1155CC"/>
                </a:solidFill>
              </a:rPr>
              <a:t>l</a:t>
            </a:r>
            <a:endParaRPr lang="en-IE" sz="1400">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9">
                                            <p:txEl>
                                              <p:pRg st="0" end="0"/>
                                            </p:txEl>
                                          </p:spTgt>
                                        </p:tgtEl>
                                        <p:attrNameLst>
                                          <p:attrName>style.visibility</p:attrName>
                                        </p:attrNameLst>
                                      </p:cBhvr>
                                      <p:to>
                                        <p:strVal val="visible"/>
                                      </p:to>
                                    </p:set>
                                    <p:animEffect transition="in" filter="fade">
                                      <p:cBhvr>
                                        <p:cTn id="7" dur="1000"/>
                                        <p:tgtEl>
                                          <p:spTgt spid="20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09">
                                            <p:txEl>
                                              <p:pRg st="2" end="2"/>
                                            </p:txEl>
                                          </p:spTgt>
                                        </p:tgtEl>
                                        <p:attrNameLst>
                                          <p:attrName>style.visibility</p:attrName>
                                        </p:attrNameLst>
                                      </p:cBhvr>
                                      <p:to>
                                        <p:strVal val="visible"/>
                                      </p:to>
                                    </p:set>
                                    <p:animEffect transition="in" filter="fade">
                                      <p:cBhvr>
                                        <p:cTn id="12" dur="1000"/>
                                        <p:tgtEl>
                                          <p:spTgt spid="200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09">
                                            <p:txEl>
                                              <p:pRg st="4" end="4"/>
                                            </p:txEl>
                                          </p:spTgt>
                                        </p:tgtEl>
                                        <p:attrNameLst>
                                          <p:attrName>style.visibility</p:attrName>
                                        </p:attrNameLst>
                                      </p:cBhvr>
                                      <p:to>
                                        <p:strVal val="visible"/>
                                      </p:to>
                                    </p:set>
                                    <p:animEffect transition="in" filter="fade">
                                      <p:cBhvr>
                                        <p:cTn id="17" dur="1000"/>
                                        <p:tgtEl>
                                          <p:spTgt spid="200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09">
                                            <p:txEl>
                                              <p:pRg st="6" end="6"/>
                                            </p:txEl>
                                          </p:spTgt>
                                        </p:tgtEl>
                                        <p:attrNameLst>
                                          <p:attrName>style.visibility</p:attrName>
                                        </p:attrNameLst>
                                      </p:cBhvr>
                                      <p:to>
                                        <p:strVal val="visible"/>
                                      </p:to>
                                    </p:set>
                                    <p:animEffect transition="in" filter="fade">
                                      <p:cBhvr>
                                        <p:cTn id="22" dur="1000"/>
                                        <p:tgtEl>
                                          <p:spTgt spid="200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11"/>
                                        </p:tgtEl>
                                        <p:attrNameLst>
                                          <p:attrName>style.visibility</p:attrName>
                                        </p:attrNameLst>
                                      </p:cBhvr>
                                      <p:to>
                                        <p:strVal val="visible"/>
                                      </p:to>
                                    </p:set>
                                    <p:animEffect transition="in" filter="fade">
                                      <p:cBhvr>
                                        <p:cTn id="27" dur="1000"/>
                                        <p:tgtEl>
                                          <p:spTgt spid="2011"/>
                                        </p:tgtEl>
                                      </p:cBhvr>
                                    </p:animEffect>
                                  </p:childTnLst>
                                </p:cTn>
                              </p:par>
                              <p:par>
                                <p:cTn id="28" presetID="10" presetClass="entr" presetSubtype="0" fill="hold" nodeType="withEffect">
                                  <p:stCondLst>
                                    <p:cond delay="0"/>
                                  </p:stCondLst>
                                  <p:childTnLst>
                                    <p:set>
                                      <p:cBhvr>
                                        <p:cTn id="29" dur="1" fill="hold">
                                          <p:stCondLst>
                                            <p:cond delay="0"/>
                                          </p:stCondLst>
                                        </p:cTn>
                                        <p:tgtEl>
                                          <p:spTgt spid="2012"/>
                                        </p:tgtEl>
                                        <p:attrNameLst>
                                          <p:attrName>style.visibility</p:attrName>
                                        </p:attrNameLst>
                                      </p:cBhvr>
                                      <p:to>
                                        <p:strVal val="visible"/>
                                      </p:to>
                                    </p:set>
                                    <p:animEffect transition="in" filter="fade">
                                      <p:cBhvr>
                                        <p:cTn id="30" dur="1000"/>
                                        <p:tgtEl>
                                          <p:spTgt spid="2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7"/>
        <p:cNvGrpSpPr/>
        <p:nvPr/>
      </p:nvGrpSpPr>
      <p:grpSpPr>
        <a:xfrm>
          <a:off x="0" y="0"/>
          <a:ext cx="0" cy="0"/>
          <a:chOff x="0" y="0"/>
          <a:chExt cx="0" cy="0"/>
        </a:xfrm>
      </p:grpSpPr>
      <p:sp>
        <p:nvSpPr>
          <p:cNvPr id="2019" name="Google Shape;2019;g21732756ffd_0_75"/>
          <p:cNvSpPr txBox="1">
            <a:spLocks noGrp="1"/>
          </p:cNvSpPr>
          <p:nvPr>
            <p:ph type="title"/>
          </p:nvPr>
        </p:nvSpPr>
        <p:spPr>
          <a:xfrm>
            <a:off x="838200" y="494507"/>
            <a:ext cx="10515600" cy="806144"/>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dirty="0"/>
              <a:t>Amateur Radio and the Real World</a:t>
            </a:r>
            <a:endParaRPr sz="4000" dirty="0"/>
          </a:p>
        </p:txBody>
      </p:sp>
      <p:sp>
        <p:nvSpPr>
          <p:cNvPr id="2020" name="Google Shape;2020;g21732756ffd_0_75"/>
          <p:cNvSpPr txBox="1">
            <a:spLocks noGrp="1"/>
          </p:cNvSpPr>
          <p:nvPr>
            <p:ph idx="1"/>
          </p:nvPr>
        </p:nvSpPr>
        <p:spPr>
          <a:prstGeom prst="rect">
            <a:avLst/>
          </a:prstGeom>
          <a:noFill/>
          <a:ln>
            <a:noFill/>
          </a:ln>
        </p:spPr>
        <p:txBody>
          <a:bodyPr spcFirstLastPara="1" wrap="square" lIns="0" tIns="0" rIns="0" bIns="0" anchor="t" anchorCtr="0">
            <a:noAutofit/>
          </a:bodyPr>
          <a:lstStyle/>
          <a:p>
            <a:pPr marL="0" lvl="0" indent="0">
              <a:spcBef>
                <a:spcPts val="400"/>
              </a:spcBef>
              <a:buSzPts val="1400"/>
              <a:buNone/>
            </a:pPr>
            <a:r>
              <a:rPr lang="en-IE" sz="2000" dirty="0">
                <a:solidFill>
                  <a:schemeClr val="bg2">
                    <a:lumMod val="10000"/>
                  </a:schemeClr>
                </a:solidFill>
              </a:rPr>
              <a:t>During the 2023 devastating earthquake in Turkey and Syria, many Radio Amateurs were brought in to help the emergency response teams.</a:t>
            </a:r>
            <a:endParaRPr sz="2000" dirty="0">
              <a:solidFill>
                <a:schemeClr val="bg2">
                  <a:lumMod val="10000"/>
                </a:schemeClr>
              </a:solidFill>
            </a:endParaRPr>
          </a:p>
          <a:p>
            <a:pPr marL="0" lvl="0" indent="0" algn="l" rtl="0">
              <a:lnSpc>
                <a:spcPct val="90000"/>
              </a:lnSpc>
              <a:spcBef>
                <a:spcPts val="400"/>
              </a:spcBef>
              <a:spcAft>
                <a:spcPts val="0"/>
              </a:spcAft>
              <a:buSzPts val="1400"/>
              <a:buNone/>
            </a:pPr>
            <a:endParaRPr sz="2000" dirty="0">
              <a:solidFill>
                <a:schemeClr val="dk2"/>
              </a:solidFill>
            </a:endParaRPr>
          </a:p>
        </p:txBody>
      </p:sp>
      <p:pic>
        <p:nvPicPr>
          <p:cNvPr id="2021" name="Google Shape;2021;g21732756ffd_0_75"/>
          <p:cNvPicPr preferRelativeResize="0"/>
          <p:nvPr/>
        </p:nvPicPr>
        <p:blipFill>
          <a:blip r:embed="rId3">
            <a:alphaModFix/>
          </a:blip>
          <a:stretch>
            <a:fillRect/>
          </a:stretch>
        </p:blipFill>
        <p:spPr>
          <a:xfrm>
            <a:off x="6993383" y="2526447"/>
            <a:ext cx="4446253" cy="3047228"/>
          </a:xfrm>
          <a:prstGeom prst="rect">
            <a:avLst/>
          </a:prstGeom>
          <a:noFill/>
          <a:ln w="9525" cap="flat" cmpd="sng">
            <a:solidFill>
              <a:srgbClr val="000000"/>
            </a:solidFill>
            <a:prstDash val="solid"/>
            <a:round/>
            <a:headEnd type="none" w="sm" len="sm"/>
            <a:tailEnd type="none" w="sm" len="sm"/>
          </a:ln>
        </p:spPr>
      </p:pic>
      <p:sp>
        <p:nvSpPr>
          <p:cNvPr id="2022" name="Google Shape;2022;g21732756ffd_0_75"/>
          <p:cNvSpPr txBox="1"/>
          <p:nvPr/>
        </p:nvSpPr>
        <p:spPr>
          <a:xfrm>
            <a:off x="1117600" y="3033512"/>
            <a:ext cx="3130550" cy="3160194"/>
          </a:xfrm>
          <a:prstGeom prst="rect">
            <a:avLst/>
          </a:prstGeom>
          <a:noFill/>
          <a:ln w="28575" cap="flat" cmpd="sng">
            <a:solidFill>
              <a:schemeClr val="tx1">
                <a:lumMod val="50000"/>
              </a:schemeClr>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07916"/>
              </a:lnSpc>
              <a:spcBef>
                <a:spcPts val="0"/>
              </a:spcBef>
              <a:spcAft>
                <a:spcPts val="0"/>
              </a:spcAft>
              <a:buNone/>
            </a:pPr>
            <a:r>
              <a:rPr lang="en-IE" sz="2000" b="1" i="1" dirty="0">
                <a:solidFill>
                  <a:schemeClr val="bg2">
                    <a:lumMod val="10000"/>
                  </a:schemeClr>
                </a:solidFill>
                <a:latin typeface="Calibri"/>
                <a:ea typeface="Calibri"/>
                <a:cs typeface="Calibri"/>
                <a:sym typeface="Calibri"/>
              </a:rPr>
              <a:t>Did you know: </a:t>
            </a:r>
            <a:endParaRPr sz="2000" b="1" i="1" dirty="0">
              <a:solidFill>
                <a:schemeClr val="bg2">
                  <a:lumMod val="10000"/>
                </a:schemeClr>
              </a:solidFill>
              <a:latin typeface="Calibri"/>
              <a:ea typeface="Calibri"/>
              <a:cs typeface="Calibri"/>
              <a:sym typeface="Calibri"/>
            </a:endParaRPr>
          </a:p>
          <a:p>
            <a:pPr marL="0" lvl="0" indent="0" algn="l" rtl="0">
              <a:lnSpc>
                <a:spcPct val="107916"/>
              </a:lnSpc>
              <a:spcBef>
                <a:spcPts val="800"/>
              </a:spcBef>
              <a:spcAft>
                <a:spcPts val="800"/>
              </a:spcAft>
              <a:buNone/>
            </a:pPr>
            <a:r>
              <a:rPr lang="en-IE" sz="2000" i="1" dirty="0">
                <a:solidFill>
                  <a:schemeClr val="bg2">
                    <a:lumMod val="10000"/>
                  </a:schemeClr>
                </a:solidFill>
                <a:latin typeface="Calibri"/>
                <a:ea typeface="Calibri"/>
                <a:cs typeface="Calibri"/>
                <a:sym typeface="Calibri"/>
              </a:rPr>
              <a:t>Radio hobbyists from South Dublin Radio Club provided advice to the EIRSAT-1 team, Ireland’s first satellite </a:t>
            </a:r>
          </a:p>
          <a:p>
            <a:pPr marL="0" lvl="0" indent="0" algn="l" rtl="0">
              <a:lnSpc>
                <a:spcPct val="107916"/>
              </a:lnSpc>
              <a:spcBef>
                <a:spcPts val="800"/>
              </a:spcBef>
              <a:spcAft>
                <a:spcPts val="800"/>
              </a:spcAft>
              <a:buNone/>
            </a:pPr>
            <a:endParaRPr lang="en-IE" sz="2000" i="1" dirty="0">
              <a:solidFill>
                <a:schemeClr val="bg2">
                  <a:lumMod val="10000"/>
                </a:schemeClr>
              </a:solidFill>
              <a:latin typeface="Calibri"/>
              <a:ea typeface="Calibri"/>
              <a:cs typeface="Calibri"/>
              <a:sym typeface="Calibri"/>
            </a:endParaRPr>
          </a:p>
          <a:p>
            <a:pPr marL="0" lvl="0" indent="0" algn="l" rtl="0">
              <a:lnSpc>
                <a:spcPct val="107916"/>
              </a:lnSpc>
              <a:spcBef>
                <a:spcPts val="800"/>
              </a:spcBef>
              <a:spcAft>
                <a:spcPts val="800"/>
              </a:spcAft>
              <a:buNone/>
            </a:pPr>
            <a:endParaRPr sz="2200" dirty="0">
              <a:solidFill>
                <a:schemeClr val="bg2">
                  <a:lumMod val="10000"/>
                </a:schemeClr>
              </a:solidFill>
            </a:endParaRPr>
          </a:p>
        </p:txBody>
      </p:sp>
      <p:pic>
        <p:nvPicPr>
          <p:cNvPr id="4" name="Picture 3" descr="A black circle with white text&#10;&#10;Description automatically generated">
            <a:extLst>
              <a:ext uri="{FF2B5EF4-FFF2-40B4-BE49-F238E27FC236}">
                <a16:creationId xmlns:a16="http://schemas.microsoft.com/office/drawing/2014/main" id="{49974AE2-F575-695A-B186-927A7062F965}"/>
              </a:ext>
            </a:extLst>
          </p:cNvPr>
          <p:cNvPicPr>
            <a:picLocks noChangeAspect="1"/>
          </p:cNvPicPr>
          <p:nvPr/>
        </p:nvPicPr>
        <p:blipFill>
          <a:blip r:embed="rId4"/>
          <a:stretch>
            <a:fillRect/>
          </a:stretch>
        </p:blipFill>
        <p:spPr>
          <a:xfrm>
            <a:off x="4554793" y="3215353"/>
            <a:ext cx="2020529" cy="2020529"/>
          </a:xfrm>
          <a:prstGeom prst="rect">
            <a:avLst/>
          </a:prstGeom>
        </p:spPr>
      </p:pic>
      <p:sp>
        <p:nvSpPr>
          <p:cNvPr id="3" name="TextBox 2">
            <a:extLst>
              <a:ext uri="{FF2B5EF4-FFF2-40B4-BE49-F238E27FC236}">
                <a16:creationId xmlns:a16="http://schemas.microsoft.com/office/drawing/2014/main" id="{25D6D3B6-3A33-F01F-C3E6-2DEAB4D63724}"/>
              </a:ext>
            </a:extLst>
          </p:cNvPr>
          <p:cNvSpPr txBox="1"/>
          <p:nvPr/>
        </p:nvSpPr>
        <p:spPr>
          <a:xfrm>
            <a:off x="6881965" y="5533760"/>
            <a:ext cx="6094324" cy="375552"/>
          </a:xfrm>
          <a:prstGeom prst="rect">
            <a:avLst/>
          </a:prstGeom>
          <a:noFill/>
        </p:spPr>
        <p:txBody>
          <a:bodyPr wrap="square">
            <a:spAutoFit/>
          </a:bodyPr>
          <a:lstStyle/>
          <a:p>
            <a:pPr>
              <a:lnSpc>
                <a:spcPct val="150000"/>
              </a:lnSpc>
              <a:spcAft>
                <a:spcPts val="1200"/>
              </a:spcAft>
              <a:tabLst>
                <a:tab pos="288290" algn="l"/>
                <a:tab pos="575945" algn="l"/>
                <a:tab pos="864235" algn="l"/>
                <a:tab pos="1151890" algn="l"/>
              </a:tabLst>
            </a:pPr>
            <a:r>
              <a:rPr lang="en-US" sz="1400">
                <a:solidFill>
                  <a:srgbClr val="1155CC"/>
                </a:solidFill>
                <a:effectLst/>
                <a:latin typeface="Arial" panose="020B0604020202020204" pitchFamily="34" charset="0"/>
                <a:ea typeface="Calibri" panose="020F0502020204030204" pitchFamily="34" charset="0"/>
                <a:hlinkClick r:id="rId5"/>
              </a:rPr>
              <a:t>https://www.iaru-r1.org/2023/turkiye-earthquake-6-february-2023/</a:t>
            </a:r>
            <a:r>
              <a:rPr lang="en-US" sz="1400" u="sng">
                <a:solidFill>
                  <a:srgbClr val="1155CC"/>
                </a:solidFill>
                <a:effectLst/>
                <a:latin typeface="Arial" panose="020B0604020202020204" pitchFamily="34" charset="0"/>
                <a:ea typeface="Calibri" panose="020F0502020204030204" pitchFamily="34" charset="0"/>
              </a:rPr>
              <a:t>    </a:t>
            </a:r>
            <a:endParaRPr lang="en-IE" sz="1100">
              <a:solidFill>
                <a:srgbClr val="000000"/>
              </a:solidFill>
              <a:effectLst/>
              <a:latin typeface="Arial" panose="020B0604020202020204" pitchFamily="34" charset="0"/>
              <a:ea typeface="Calibri" panose="020F0502020204030204" pitchFamily="34" charset="0"/>
            </a:endParaRPr>
          </a:p>
        </p:txBody>
      </p:sp>
      <p:pic>
        <p:nvPicPr>
          <p:cNvPr id="5" name="Picture 4" descr="A black and white logo&#10;&#10;Description automatically generated">
            <a:extLst>
              <a:ext uri="{FF2B5EF4-FFF2-40B4-BE49-F238E27FC236}">
                <a16:creationId xmlns:a16="http://schemas.microsoft.com/office/drawing/2014/main" id="{8FB93BE5-08C8-7350-039E-648AEB8B7D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18479" y="5036977"/>
            <a:ext cx="999661" cy="9935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20">
                                            <p:txEl>
                                              <p:pRg st="0" end="0"/>
                                            </p:txEl>
                                          </p:spTgt>
                                        </p:tgtEl>
                                        <p:attrNameLst>
                                          <p:attrName>style.visibility</p:attrName>
                                        </p:attrNameLst>
                                      </p:cBhvr>
                                      <p:to>
                                        <p:strVal val="visible"/>
                                      </p:to>
                                    </p:set>
                                    <p:animEffect transition="in" filter="fade">
                                      <p:cBhvr>
                                        <p:cTn id="7" dur="1000"/>
                                        <p:tgtEl>
                                          <p:spTgt spid="20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21"/>
                                        </p:tgtEl>
                                        <p:attrNameLst>
                                          <p:attrName>style.visibility</p:attrName>
                                        </p:attrNameLst>
                                      </p:cBhvr>
                                      <p:to>
                                        <p:strVal val="visible"/>
                                      </p:to>
                                    </p:set>
                                    <p:animEffect transition="in" filter="fade">
                                      <p:cBhvr>
                                        <p:cTn id="12" dur="1000"/>
                                        <p:tgtEl>
                                          <p:spTgt spid="2021"/>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22"/>
                                        </p:tgtEl>
                                        <p:attrNameLst>
                                          <p:attrName>style.visibility</p:attrName>
                                        </p:attrNameLst>
                                      </p:cBhvr>
                                      <p:to>
                                        <p:strVal val="visible"/>
                                      </p:to>
                                    </p:set>
                                    <p:animEffect transition="in" filter="fade">
                                      <p:cBhvr>
                                        <p:cTn id="19" dur="1000"/>
                                        <p:tgtEl>
                                          <p:spTgt spid="2022"/>
                                        </p:tgtEl>
                                      </p:cBhvr>
                                    </p:animEffect>
                                  </p:childTnLst>
                                </p:cTn>
                              </p:par>
                              <p:par>
                                <p:cTn id="20" presetID="1"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A3219C-641F-7110-06DD-1BCD5D5E5315}"/>
              </a:ext>
            </a:extLst>
          </p:cNvPr>
          <p:cNvSpPr>
            <a:spLocks noGrp="1"/>
          </p:cNvSpPr>
          <p:nvPr>
            <p:ph type="title"/>
          </p:nvPr>
        </p:nvSpPr>
        <p:spPr>
          <a:xfrm>
            <a:off x="699654" y="382749"/>
            <a:ext cx="10515600" cy="1325563"/>
          </a:xfrm>
        </p:spPr>
        <p:txBody>
          <a:bodyPr/>
          <a:lstStyle/>
          <a:p>
            <a:r>
              <a:rPr lang="en-IE" dirty="0"/>
              <a:t>Radio in Business</a:t>
            </a:r>
          </a:p>
        </p:txBody>
      </p:sp>
      <p:sp>
        <p:nvSpPr>
          <p:cNvPr id="5" name="Content Placeholder 4">
            <a:extLst>
              <a:ext uri="{FF2B5EF4-FFF2-40B4-BE49-F238E27FC236}">
                <a16:creationId xmlns:a16="http://schemas.microsoft.com/office/drawing/2014/main" id="{7101D639-C3F8-2E46-F69E-0D1A0B3C7A4F}"/>
              </a:ext>
            </a:extLst>
          </p:cNvPr>
          <p:cNvSpPr>
            <a:spLocks noGrp="1"/>
          </p:cNvSpPr>
          <p:nvPr>
            <p:ph idx="1"/>
          </p:nvPr>
        </p:nvSpPr>
        <p:spPr/>
        <p:txBody>
          <a:bodyPr/>
          <a:lstStyle/>
          <a:p>
            <a:pPr marL="0" indent="0">
              <a:buNone/>
            </a:pPr>
            <a:endParaRPr lang="en-IE" dirty="0"/>
          </a:p>
          <a:p>
            <a:pPr marL="0" indent="0">
              <a:spcBef>
                <a:spcPts val="400"/>
              </a:spcBef>
              <a:buSzPts val="1400"/>
              <a:buNone/>
            </a:pPr>
            <a:r>
              <a:rPr lang="en-IE" sz="2000" dirty="0">
                <a:solidFill>
                  <a:schemeClr val="bg2">
                    <a:lumMod val="10000"/>
                  </a:schemeClr>
                </a:solidFill>
              </a:rPr>
              <a:t>Radio is also important in society for advertising</a:t>
            </a:r>
          </a:p>
          <a:p>
            <a:pPr marL="0" indent="0">
              <a:spcBef>
                <a:spcPts val="400"/>
              </a:spcBef>
              <a:buSzPts val="1400"/>
              <a:buNone/>
            </a:pPr>
            <a:endParaRPr lang="en-IE" sz="2000" dirty="0">
              <a:solidFill>
                <a:schemeClr val="bg2">
                  <a:lumMod val="10000"/>
                </a:schemeClr>
              </a:solidFill>
            </a:endParaRPr>
          </a:p>
          <a:p>
            <a:pPr marL="0" indent="0">
              <a:spcBef>
                <a:spcPts val="400"/>
              </a:spcBef>
              <a:buSzPts val="1400"/>
              <a:buNone/>
            </a:pPr>
            <a:r>
              <a:rPr lang="en-IE" sz="2000" dirty="0">
                <a:solidFill>
                  <a:schemeClr val="bg2">
                    <a:lumMod val="10000"/>
                  </a:schemeClr>
                </a:solidFill>
              </a:rPr>
              <a:t>For more information visit:</a:t>
            </a:r>
          </a:p>
          <a:p>
            <a:pPr marL="0" indent="0">
              <a:buNone/>
            </a:pPr>
            <a:r>
              <a:rPr lang="en-IE" dirty="0">
                <a:hlinkClick r:id="rId2"/>
              </a:rPr>
              <a:t>https://www.radiocentreireland.ie/</a:t>
            </a:r>
            <a:endParaRPr lang="en-IE" dirty="0"/>
          </a:p>
        </p:txBody>
      </p:sp>
      <p:pic>
        <p:nvPicPr>
          <p:cNvPr id="7" name="Picture 6" descr="A yellow line art of a radio&#10;&#10;Description automatically generated">
            <a:extLst>
              <a:ext uri="{FF2B5EF4-FFF2-40B4-BE49-F238E27FC236}">
                <a16:creationId xmlns:a16="http://schemas.microsoft.com/office/drawing/2014/main" id="{D27F3C4D-6032-FE21-A5EC-1754BF9798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2942" y="1590999"/>
            <a:ext cx="3229195" cy="3229195"/>
          </a:xfrm>
          <a:prstGeom prst="rect">
            <a:avLst/>
          </a:prstGeom>
        </p:spPr>
      </p:pic>
    </p:spTree>
    <p:extLst>
      <p:ext uri="{BB962C8B-B14F-4D97-AF65-F5344CB8AC3E}">
        <p14:creationId xmlns:p14="http://schemas.microsoft.com/office/powerpoint/2010/main" val="1951646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6"/>
        <p:cNvGrpSpPr/>
        <p:nvPr/>
      </p:nvGrpSpPr>
      <p:grpSpPr>
        <a:xfrm>
          <a:off x="0" y="0"/>
          <a:ext cx="0" cy="0"/>
          <a:chOff x="0" y="0"/>
          <a:chExt cx="0" cy="0"/>
        </a:xfrm>
      </p:grpSpPr>
      <p:sp>
        <p:nvSpPr>
          <p:cNvPr id="1988" name="Google Shape;1988;g21732756ffd_0_19"/>
          <p:cNvSpPr txBox="1">
            <a:spLocks noGrp="1"/>
          </p:cNvSpPr>
          <p:nvPr>
            <p:ph type="title"/>
          </p:nvPr>
        </p:nvSpPr>
        <p:spPr>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IE" sz="4000"/>
              <a:t>What’s next?</a:t>
            </a:r>
            <a:endParaRPr sz="4000"/>
          </a:p>
        </p:txBody>
      </p:sp>
      <p:sp>
        <p:nvSpPr>
          <p:cNvPr id="1989" name="Google Shape;1989;g21732756ffd_0_19"/>
          <p:cNvSpPr txBox="1">
            <a:spLocks noGrp="1"/>
          </p:cNvSpPr>
          <p:nvPr>
            <p:ph idx="1"/>
          </p:nvPr>
        </p:nvSpPr>
        <p:spPr>
          <a:prstGeom prst="rect">
            <a:avLst/>
          </a:prstGeom>
          <a:noFill/>
          <a:ln>
            <a:noFill/>
          </a:ln>
        </p:spPr>
        <p:txBody>
          <a:bodyPr spcFirstLastPara="1" wrap="square" lIns="0" tIns="0" rIns="0" bIns="0" anchor="t" anchorCtr="0">
            <a:noAutofit/>
          </a:bodyPr>
          <a:lstStyle/>
          <a:p>
            <a:pPr marL="0" lvl="0" indent="0">
              <a:spcBef>
                <a:spcPts val="400"/>
              </a:spcBef>
              <a:buSzPts val="1400"/>
              <a:buNone/>
            </a:pPr>
            <a:endParaRPr lang="en-GB" sz="2000" i="1" dirty="0">
              <a:solidFill>
                <a:schemeClr val="bg2">
                  <a:lumMod val="10000"/>
                </a:schemeClr>
              </a:solidFill>
            </a:endParaRPr>
          </a:p>
          <a:p>
            <a:pPr marL="0" lvl="0" indent="0">
              <a:spcBef>
                <a:spcPts val="400"/>
              </a:spcBef>
              <a:buSzPts val="1400"/>
              <a:buNone/>
            </a:pPr>
            <a:endParaRPr lang="en-GB" sz="2000" i="1" dirty="0">
              <a:solidFill>
                <a:schemeClr val="bg2">
                  <a:lumMod val="10000"/>
                </a:schemeClr>
              </a:solidFill>
            </a:endParaRPr>
          </a:p>
          <a:p>
            <a:pPr marL="0" lvl="0" indent="0">
              <a:spcBef>
                <a:spcPts val="400"/>
              </a:spcBef>
              <a:buSzPts val="1400"/>
              <a:buNone/>
            </a:pPr>
            <a:r>
              <a:rPr lang="en-GB" sz="2000" i="1" dirty="0">
                <a:solidFill>
                  <a:schemeClr val="bg2">
                    <a:lumMod val="10000"/>
                  </a:schemeClr>
                </a:solidFill>
              </a:rPr>
              <a:t>Would you like to learn more about Radio Waves?</a:t>
            </a:r>
          </a:p>
          <a:p>
            <a:pPr marL="0" lvl="0" indent="0">
              <a:spcBef>
                <a:spcPts val="400"/>
              </a:spcBef>
              <a:buSzPts val="1400"/>
              <a:buNone/>
            </a:pPr>
            <a:endParaRPr lang="en-GB" sz="2000" dirty="0">
              <a:solidFill>
                <a:schemeClr val="bg2">
                  <a:lumMod val="10000"/>
                </a:schemeClr>
              </a:solidFill>
            </a:endParaRPr>
          </a:p>
          <a:p>
            <a:pPr marL="0" lvl="0" indent="0">
              <a:spcBef>
                <a:spcPts val="400"/>
              </a:spcBef>
              <a:buSzPts val="1400"/>
              <a:buNone/>
            </a:pPr>
            <a:endParaRPr lang="en-GB" sz="2000" dirty="0">
              <a:solidFill>
                <a:schemeClr val="bg2">
                  <a:lumMod val="10000"/>
                </a:schemeClr>
              </a:solidFill>
            </a:endParaRPr>
          </a:p>
          <a:p>
            <a:pPr marL="0" lvl="0" indent="0">
              <a:spcBef>
                <a:spcPts val="400"/>
              </a:spcBef>
              <a:buSzPts val="1400"/>
              <a:buNone/>
            </a:pPr>
            <a:r>
              <a:rPr lang="en-GB" sz="2000" dirty="0">
                <a:solidFill>
                  <a:schemeClr val="bg2">
                    <a:lumMod val="10000"/>
                  </a:schemeClr>
                </a:solidFill>
              </a:rPr>
              <a:t>Continue to the Step 1b Radio Waves</a:t>
            </a:r>
            <a:endParaRPr sz="2000" dirty="0">
              <a:solidFill>
                <a:schemeClr val="bg2">
                  <a:lumMod val="10000"/>
                </a:schemeClr>
              </a:solidFill>
            </a:endParaRPr>
          </a:p>
        </p:txBody>
      </p:sp>
      <p:pic>
        <p:nvPicPr>
          <p:cNvPr id="3" name="Picture 2">
            <a:extLst>
              <a:ext uri="{FF2B5EF4-FFF2-40B4-BE49-F238E27FC236}">
                <a16:creationId xmlns:a16="http://schemas.microsoft.com/office/drawing/2014/main" id="{6EE37185-3CC3-06C5-7B79-13AB7F631049}"/>
              </a:ext>
            </a:extLst>
          </p:cNvPr>
          <p:cNvPicPr>
            <a:picLocks noChangeAspect="1"/>
          </p:cNvPicPr>
          <p:nvPr/>
        </p:nvPicPr>
        <p:blipFill>
          <a:blip r:embed="rId3"/>
          <a:stretch>
            <a:fillRect/>
          </a:stretch>
        </p:blipFill>
        <p:spPr>
          <a:xfrm>
            <a:off x="7021755" y="2000209"/>
            <a:ext cx="3521277" cy="1924964"/>
          </a:xfrm>
          <a:prstGeom prst="rect">
            <a:avLst/>
          </a:prstGeom>
          <a:ln>
            <a:solidFill>
              <a:schemeClr val="tx1"/>
            </a:solidFill>
          </a:ln>
        </p:spPr>
      </p:pic>
    </p:spTree>
    <p:extLst>
      <p:ext uri="{BB962C8B-B14F-4D97-AF65-F5344CB8AC3E}">
        <p14:creationId xmlns:p14="http://schemas.microsoft.com/office/powerpoint/2010/main" val="3383354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9">
                                            <p:txEl>
                                              <p:pRg st="2" end="2"/>
                                            </p:txEl>
                                          </p:spTgt>
                                        </p:tgtEl>
                                        <p:attrNameLst>
                                          <p:attrName>style.visibility</p:attrName>
                                        </p:attrNameLst>
                                      </p:cBhvr>
                                      <p:to>
                                        <p:strVal val="visible"/>
                                      </p:to>
                                    </p:set>
                                    <p:animEffect transition="in" filter="fade">
                                      <p:cBhvr>
                                        <p:cTn id="7" dur="1000"/>
                                        <p:tgtEl>
                                          <p:spTgt spid="198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9">
                                            <p:txEl>
                                              <p:pRg st="5" end="5"/>
                                            </p:txEl>
                                          </p:spTgt>
                                        </p:tgtEl>
                                        <p:attrNameLst>
                                          <p:attrName>style.visibility</p:attrName>
                                        </p:attrNameLst>
                                      </p:cBhvr>
                                      <p:to>
                                        <p:strVal val="visible"/>
                                      </p:to>
                                    </p:set>
                                    <p:animEffect transition="in" filter="fade">
                                      <p:cBhvr>
                                        <p:cTn id="12" dur="1000"/>
                                        <p:tgtEl>
                                          <p:spTgt spid="198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ide tit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de slide deck Nov 23" id="{ECCD0102-D1BD-4B2C-846A-8CAEC0773BFD}" vid="{8AF6E9F7-F0AF-430C-9E49-E2C4F37893F3}"/>
    </a:ext>
  </a:extLst>
</a:theme>
</file>

<file path=ppt/theme/theme2.xml><?xml version="1.0" encoding="utf-8"?>
<a:theme xmlns:a="http://schemas.openxmlformats.org/drawingml/2006/main" name="Oide blue theme_mark_state gold_state green_white taglin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de slide deck Nov 23" id="{ECCD0102-D1BD-4B2C-846A-8CAEC0773BFD}" vid="{F361AC70-6062-4FE3-B29C-521F1991522B}"/>
    </a:ext>
  </a:extLst>
</a:theme>
</file>

<file path=ppt/theme/theme3.xml><?xml version="1.0" encoding="utf-8"?>
<a:theme xmlns:a="http://schemas.openxmlformats.org/drawingml/2006/main" name="Oide mark_black_whit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de slide deck Nov 23" id="{ECCD0102-D1BD-4B2C-846A-8CAEC0773BFD}" vid="{3FCEEEC5-7805-4FD1-877C-A5CCE72C6CB4}"/>
    </a:ext>
  </a:extLst>
</a:theme>
</file>

<file path=ppt/theme/theme4.xml><?xml version="1.0" encoding="utf-8"?>
<a:theme xmlns:a="http://schemas.openxmlformats.org/drawingml/2006/main" name="Oide mark with tagline_black_whit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de slide deck Nov 23" id="{ECCD0102-D1BD-4B2C-846A-8CAEC0773BFD}" vid="{F1C13525-E58D-4674-97C0-94922B01C18F}"/>
    </a:ext>
  </a:extLst>
</a:theme>
</file>

<file path=ppt/theme/theme5.xml><?xml version="1.0" encoding="utf-8"?>
<a:theme xmlns:a="http://schemas.openxmlformats.org/drawingml/2006/main" name="Oide mark_state gold_state green_whit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de slide deck Nov 23" id="{ECCD0102-D1BD-4B2C-846A-8CAEC0773BFD}" vid="{C230CFD5-1383-4B53-AB6D-2C2204B4F587}"/>
    </a:ext>
  </a:extLst>
</a:theme>
</file>

<file path=ppt/theme/theme6.xml><?xml version="1.0" encoding="utf-8"?>
<a:theme xmlns:a="http://schemas.openxmlformats.org/drawingml/2006/main" name="Oide mark_state gold_state green with tagline_whit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de slide deck Nov 23" id="{ECCD0102-D1BD-4B2C-846A-8CAEC0773BFD}" vid="{EE2BEAB7-51D1-4ECE-A448-22E3AB38B48A}"/>
    </a:ext>
  </a:extLst>
</a:theme>
</file>

<file path=ppt/theme/theme7.xml><?xml version="1.0" encoding="utf-8"?>
<a:theme xmlns:a="http://schemas.openxmlformats.org/drawingml/2006/main" name="Oide mark_white_Oide blu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de slide deck Nov 23" id="{ECCD0102-D1BD-4B2C-846A-8CAEC0773BFD}" vid="{F184E1AF-BA7D-4B7E-BA7F-4CA97AC1B0E9}"/>
    </a:ext>
  </a:extLst>
</a:theme>
</file>

<file path=ppt/theme/theme8.xml><?xml version="1.0" encoding="utf-8"?>
<a:theme xmlns:a="http://schemas.openxmlformats.org/drawingml/2006/main" name="Oide mark and tagline_white_Oide blu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de slide deck Nov 23" id="{ECCD0102-D1BD-4B2C-846A-8CAEC0773BFD}" vid="{EC0FF70C-8DC1-48C7-9DBD-DC385BE0E734}"/>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9d16e0b-844c-4b22-a203-0d78a29c66cf">
      <Terms xmlns="http://schemas.microsoft.com/office/infopath/2007/PartnerControls"/>
    </lcf76f155ced4ddcb4097134ff3c332f>
    <TaxCatchAll xmlns="d21e50cf-1140-4f2a-a252-fc04753ed57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B427FFD2C6E844AF311B694819CDCC" ma:contentTypeVersion="13" ma:contentTypeDescription="Create a new document." ma:contentTypeScope="" ma:versionID="fd6e866adc73c45d3d9b5a54299cfaa2">
  <xsd:schema xmlns:xsd="http://www.w3.org/2001/XMLSchema" xmlns:xs="http://www.w3.org/2001/XMLSchema" xmlns:p="http://schemas.microsoft.com/office/2006/metadata/properties" xmlns:ns2="a9d16e0b-844c-4b22-a203-0d78a29c66cf" xmlns:ns3="d21e50cf-1140-4f2a-a252-fc04753ed57e" targetNamespace="http://schemas.microsoft.com/office/2006/metadata/properties" ma:root="true" ma:fieldsID="6994d8bee72e97cb77263a8bcf83d102" ns2:_="" ns3:_="">
    <xsd:import namespace="a9d16e0b-844c-4b22-a203-0d78a29c66cf"/>
    <xsd:import namespace="d21e50cf-1140-4f2a-a252-fc04753ed57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d16e0b-844c-4b22-a203-0d78a29c66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7c90686-b975-4123-9b95-f27ff4c4f8b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1e50cf-1140-4f2a-a252-fc04753ed57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6578ea18-6cd2-4a54-8f46-3801c4f7c816}" ma:internalName="TaxCatchAll" ma:showField="CatchAllData" ma:web="d21e50cf-1140-4f2a-a252-fc04753ed5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4B137A-2C17-4964-A74E-BE2FF8862A6E}">
  <ds:schemaRefs>
    <ds:schemaRef ds:uri="http://purl.org/dc/terms/"/>
    <ds:schemaRef ds:uri="http://www.w3.org/XML/1998/namespace"/>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a9d16e0b-844c-4b22-a203-0d78a29c66cf"/>
    <ds:schemaRef ds:uri="d21e50cf-1140-4f2a-a252-fc04753ed57e"/>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9EA98945-62E4-488C-A4A6-DCFA39A6A0B6}">
  <ds:schemaRefs>
    <ds:schemaRef ds:uri="http://schemas.microsoft.com/sharepoint/v3/contenttype/forms"/>
  </ds:schemaRefs>
</ds:datastoreItem>
</file>

<file path=customXml/itemProps3.xml><?xml version="1.0" encoding="utf-8"?>
<ds:datastoreItem xmlns:ds="http://schemas.openxmlformats.org/officeDocument/2006/customXml" ds:itemID="{0F3A671C-485E-403C-9B1F-2B1DB0591C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d16e0b-844c-4b22-a203-0d78a29c66cf"/>
    <ds:schemaRef ds:uri="d21e50cf-1140-4f2a-a252-fc04753ed5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40</TotalTime>
  <Words>945</Words>
  <Application>Microsoft Office PowerPoint</Application>
  <PresentationFormat>Widescreen</PresentationFormat>
  <Paragraphs>112</Paragraphs>
  <Slides>12</Slides>
  <Notes>11</Notes>
  <HiddenSlides>0</HiddenSlides>
  <MMClips>1</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12</vt:i4>
      </vt:variant>
    </vt:vector>
  </HeadingPairs>
  <TitlesOfParts>
    <vt:vector size="24" baseType="lpstr">
      <vt:lpstr>Arial</vt:lpstr>
      <vt:lpstr>Calibri</vt:lpstr>
      <vt:lpstr>Segoe UI</vt:lpstr>
      <vt:lpstr>YouTube Noto</vt:lpstr>
      <vt:lpstr>Oide title slides</vt:lpstr>
      <vt:lpstr>Oide blue theme_mark_state gold_state green_white tagline</vt:lpstr>
      <vt:lpstr>Oide mark_black_white background</vt:lpstr>
      <vt:lpstr>Oide mark with tagline_black_white background</vt:lpstr>
      <vt:lpstr>Oide mark_state gold_state green_white background</vt:lpstr>
      <vt:lpstr>Oide mark_state gold_state green with tagline_white background</vt:lpstr>
      <vt:lpstr>Oide mark_white_Oide blue background</vt:lpstr>
      <vt:lpstr>Oide mark and tagline_white_Oide blue background</vt:lpstr>
      <vt:lpstr>Step 1a Fundamentals of Radio Communication </vt:lpstr>
      <vt:lpstr>Educational Irish Research Satellite (EIRSAT-1)</vt:lpstr>
      <vt:lpstr>The Importance of Radio in Society</vt:lpstr>
      <vt:lpstr>Satellites</vt:lpstr>
      <vt:lpstr>Satellite Communication and Weather Forecasting</vt:lpstr>
      <vt:lpstr>Satellite Communication</vt:lpstr>
      <vt:lpstr>The Father of the Cell Phone</vt:lpstr>
      <vt:lpstr>Mobile Phones</vt:lpstr>
      <vt:lpstr>Radio as a Hobby</vt:lpstr>
      <vt:lpstr>Amateur Radio and the Real World</vt:lpstr>
      <vt:lpstr>Radio in Business</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Lyons</dc:creator>
  <cp:lastModifiedBy>Irene Stone</cp:lastModifiedBy>
  <cp:revision>3</cp:revision>
  <dcterms:created xsi:type="dcterms:W3CDTF">2023-01-26T16:35:33Z</dcterms:created>
  <dcterms:modified xsi:type="dcterms:W3CDTF">2023-11-21T13:25:10Z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0x0101009BB427FFD2C6E844AF311B694819CDCC</vt:lpwstr>
  </property>
  <property fmtid="{D5CDD505-2E9C-101B-9397-08002B2CF9AE}" pid="3" name="MediaServiceImageTags">
    <vt:lpwstr/>
  </property>
</Properties>
</file>